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4" r:id="rId3"/>
    <p:sldId id="257" r:id="rId4"/>
    <p:sldId id="280" r:id="rId5"/>
    <p:sldId id="272" r:id="rId6"/>
    <p:sldId id="266" r:id="rId7"/>
    <p:sldId id="276" r:id="rId8"/>
    <p:sldId id="270" r:id="rId9"/>
    <p:sldId id="260" r:id="rId10"/>
    <p:sldId id="291" r:id="rId11"/>
    <p:sldId id="259" r:id="rId12"/>
    <p:sldId id="292" r:id="rId13"/>
    <p:sldId id="287" r:id="rId14"/>
    <p:sldId id="288" r:id="rId15"/>
    <p:sldId id="258" r:id="rId16"/>
    <p:sldId id="295" r:id="rId17"/>
    <p:sldId id="293" r:id="rId18"/>
    <p:sldId id="289" r:id="rId19"/>
    <p:sldId id="290" r:id="rId20"/>
    <p:sldId id="269" r:id="rId21"/>
    <p:sldId id="296" r:id="rId22"/>
    <p:sldId id="297" r:id="rId23"/>
    <p:sldId id="298" r:id="rId24"/>
    <p:sldId id="301" r:id="rId25"/>
    <p:sldId id="299" r:id="rId26"/>
    <p:sldId id="282" r:id="rId27"/>
    <p:sldId id="263" r:id="rId28"/>
    <p:sldId id="277" r:id="rId29"/>
    <p:sldId id="284" r:id="rId30"/>
    <p:sldId id="285" r:id="rId31"/>
    <p:sldId id="286" r:id="rId32"/>
    <p:sldId id="283" r:id="rId33"/>
    <p:sldId id="3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41561F3-2B8D-42C1-B79F-B7BF51D58B47}">
          <p14:sldIdLst>
            <p14:sldId id="256"/>
            <p14:sldId id="264"/>
            <p14:sldId id="257"/>
            <p14:sldId id="280"/>
            <p14:sldId id="272"/>
            <p14:sldId id="266"/>
            <p14:sldId id="276"/>
            <p14:sldId id="270"/>
          </p14:sldIdLst>
        </p14:section>
        <p14:section name="Case studies" id="{7D652AB5-375D-4CEB-B656-0C734A82FFF7}">
          <p14:sldIdLst>
            <p14:sldId id="260"/>
            <p14:sldId id="291"/>
            <p14:sldId id="259"/>
            <p14:sldId id="292"/>
            <p14:sldId id="287"/>
            <p14:sldId id="288"/>
            <p14:sldId id="258"/>
            <p14:sldId id="295"/>
            <p14:sldId id="293"/>
            <p14:sldId id="289"/>
            <p14:sldId id="290"/>
            <p14:sldId id="269"/>
            <p14:sldId id="296"/>
            <p14:sldId id="297"/>
            <p14:sldId id="298"/>
            <p14:sldId id="301"/>
            <p14:sldId id="299"/>
          </p14:sldIdLst>
        </p14:section>
        <p14:section name="Deployment considerations" id="{3A758730-44A5-44E4-9AF6-0D47401900FD}">
          <p14:sldIdLst>
            <p14:sldId id="282"/>
            <p14:sldId id="263"/>
            <p14:sldId id="277"/>
            <p14:sldId id="284"/>
            <p14:sldId id="285"/>
            <p14:sldId id="286"/>
            <p14:sldId id="283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0570" autoAdjust="0"/>
  </p:normalViewPr>
  <p:slideViewPr>
    <p:cSldViewPr snapToGrid="0">
      <p:cViewPr varScale="1">
        <p:scale>
          <a:sx n="107" d="100"/>
          <a:sy n="107" d="100"/>
        </p:scale>
        <p:origin x="6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Liang" userId="a4ba47076be7b4ad" providerId="LiveId" clId="{5712846E-85CE-47DF-B9F1-9E7BB9B6D7D9}"/>
    <pc:docChg chg="undo redo custSel mod addSld delSld modSld sldOrd addSection delSection modSection">
      <pc:chgData name="Mike Liang" userId="a4ba47076be7b4ad" providerId="LiveId" clId="{5712846E-85CE-47DF-B9F1-9E7BB9B6D7D9}" dt="2020-06-22T04:49:10.442" v="13154"/>
      <pc:docMkLst>
        <pc:docMk/>
      </pc:docMkLst>
      <pc:sldChg chg="modSp mod">
        <pc:chgData name="Mike Liang" userId="a4ba47076be7b4ad" providerId="LiveId" clId="{5712846E-85CE-47DF-B9F1-9E7BB9B6D7D9}" dt="2020-06-21T04:28:46.558" v="9610" actId="27636"/>
        <pc:sldMkLst>
          <pc:docMk/>
          <pc:sldMk cId="3864097106" sldId="256"/>
        </pc:sldMkLst>
        <pc:spChg chg="mod">
          <ac:chgData name="Mike Liang" userId="a4ba47076be7b4ad" providerId="LiveId" clId="{5712846E-85CE-47DF-B9F1-9E7BB9B6D7D9}" dt="2020-06-21T04:28:46.558" v="9610" actId="27636"/>
          <ac:spMkLst>
            <pc:docMk/>
            <pc:sldMk cId="3864097106" sldId="256"/>
            <ac:spMk id="2" creationId="{F52F3F78-B5C9-401D-9552-9E32B9B5A1E8}"/>
          </ac:spMkLst>
        </pc:spChg>
        <pc:spChg chg="mod">
          <ac:chgData name="Mike Liang" userId="a4ba47076be7b4ad" providerId="LiveId" clId="{5712846E-85CE-47DF-B9F1-9E7BB9B6D7D9}" dt="2020-06-21T04:28:42.459" v="9608" actId="1036"/>
          <ac:spMkLst>
            <pc:docMk/>
            <pc:sldMk cId="3864097106" sldId="256"/>
            <ac:spMk id="3" creationId="{CAB3A718-FD22-4316-8708-DD4DC348C793}"/>
          </ac:spMkLst>
        </pc:spChg>
      </pc:sldChg>
      <pc:sldChg chg="modSp new mod modNotesTx">
        <pc:chgData name="Mike Liang" userId="a4ba47076be7b4ad" providerId="LiveId" clId="{5712846E-85CE-47DF-B9F1-9E7BB9B6D7D9}" dt="2020-06-22T04:44:10.435" v="13013" actId="1035"/>
        <pc:sldMkLst>
          <pc:docMk/>
          <pc:sldMk cId="1866650657" sldId="257"/>
        </pc:sldMkLst>
        <pc:spChg chg="mod">
          <ac:chgData name="Mike Liang" userId="a4ba47076be7b4ad" providerId="LiveId" clId="{5712846E-85CE-47DF-B9F1-9E7BB9B6D7D9}" dt="2020-06-22T03:08:05.330" v="12447" actId="20577"/>
          <ac:spMkLst>
            <pc:docMk/>
            <pc:sldMk cId="1866650657" sldId="257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10T07:39:38.256" v="216" actId="2711"/>
          <ac:spMkLst>
            <pc:docMk/>
            <pc:sldMk cId="1866650657" sldId="257"/>
            <ac:spMk id="3" creationId="{E3B884D5-3024-4E6B-BC13-CC406B6385BE}"/>
          </ac:spMkLst>
        </pc:spChg>
        <pc:spChg chg="mod">
          <ac:chgData name="Mike Liang" userId="a4ba47076be7b4ad" providerId="LiveId" clId="{5712846E-85CE-47DF-B9F1-9E7BB9B6D7D9}" dt="2020-06-17T05:41:59.589" v="1475"/>
          <ac:spMkLst>
            <pc:docMk/>
            <pc:sldMk cId="1866650657" sldId="257"/>
            <ac:spMk id="5" creationId="{2A559E97-33AC-43D9-A5C3-FF0197B23FC6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11" creationId="{0771C559-7076-4EC3-86A7-8D1D0D938795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13" creationId="{BB47C47B-43AB-4CD5-98AB-0AED7D5E928A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30" creationId="{3AB797F3-A76A-436A-A26E-15AD3CF5BD0E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56" creationId="{B6AD0FE4-FACD-42FD-AB6F-666B503908DC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58" creationId="{34A63D74-F10D-428E-98E9-5A7DE2685719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60" creationId="{2C990AAD-F02A-4876-B1D0-5BC01A781919}"/>
          </ac:spMkLst>
        </pc:spChg>
        <pc:cxnChg chg="mod">
          <ac:chgData name="Mike Liang" userId="a4ba47076be7b4ad" providerId="LiveId" clId="{5712846E-85CE-47DF-B9F1-9E7BB9B6D7D9}" dt="2020-06-22T04:44:10.435" v="13013" actId="1035"/>
          <ac:cxnSpMkLst>
            <pc:docMk/>
            <pc:sldMk cId="1866650657" sldId="257"/>
            <ac:cxnSpMk id="7" creationId="{11212E7D-31C8-49BD-8781-81104514E798}"/>
          </ac:cxnSpMkLst>
        </pc:cxnChg>
        <pc:cxnChg chg="mod">
          <ac:chgData name="Mike Liang" userId="a4ba47076be7b4ad" providerId="LiveId" clId="{5712846E-85CE-47DF-B9F1-9E7BB9B6D7D9}" dt="2020-06-22T04:44:10.435" v="13013" actId="1035"/>
          <ac:cxnSpMkLst>
            <pc:docMk/>
            <pc:sldMk cId="1866650657" sldId="257"/>
            <ac:cxnSpMk id="9" creationId="{D75F09CB-84A0-4646-9E7F-17E32B54175F}"/>
          </ac:cxnSpMkLst>
        </pc:cxnChg>
      </pc:sldChg>
      <pc:sldChg chg="modSp add mod modAnim">
        <pc:chgData name="Mike Liang" userId="a4ba47076be7b4ad" providerId="LiveId" clId="{5712846E-85CE-47DF-B9F1-9E7BB9B6D7D9}" dt="2020-06-22T03:55:23.331" v="12507"/>
        <pc:sldMkLst>
          <pc:docMk/>
          <pc:sldMk cId="2714283031" sldId="258"/>
        </pc:sldMkLst>
        <pc:spChg chg="mod">
          <ac:chgData name="Mike Liang" userId="a4ba47076be7b4ad" providerId="LiveId" clId="{5712846E-85CE-47DF-B9F1-9E7BB9B6D7D9}" dt="2020-06-22T02:44:03.758" v="12371"/>
          <ac:spMkLst>
            <pc:docMk/>
            <pc:sldMk cId="2714283031" sldId="258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1T05:34:22.562" v="11044"/>
          <ac:spMkLst>
            <pc:docMk/>
            <pc:sldMk cId="2714283031" sldId="258"/>
            <ac:spMk id="3" creationId="{E3B884D5-3024-4E6B-BC13-CC406B6385BE}"/>
          </ac:spMkLst>
        </pc:spChg>
      </pc:sldChg>
      <pc:sldChg chg="addSp modSp new mod modNotesTx">
        <pc:chgData name="Mike Liang" userId="a4ba47076be7b4ad" providerId="LiveId" clId="{5712846E-85CE-47DF-B9F1-9E7BB9B6D7D9}" dt="2020-06-20T03:20:27.358" v="6446" actId="14100"/>
        <pc:sldMkLst>
          <pc:docMk/>
          <pc:sldMk cId="1830656925" sldId="259"/>
        </pc:sldMkLst>
        <pc:spChg chg="mod">
          <ac:chgData name="Mike Liang" userId="a4ba47076be7b4ad" providerId="LiveId" clId="{5712846E-85CE-47DF-B9F1-9E7BB9B6D7D9}" dt="2020-06-19T05:51:00.252" v="3944" actId="6549"/>
          <ac:spMkLst>
            <pc:docMk/>
            <pc:sldMk cId="1830656925" sldId="259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20T03:10:25.749" v="6092"/>
          <ac:spMkLst>
            <pc:docMk/>
            <pc:sldMk cId="1830656925" sldId="259"/>
            <ac:spMk id="3" creationId="{B8F961E5-46D3-4FB1-AA84-8D78FF70C49B}"/>
          </ac:spMkLst>
        </pc:spChg>
        <pc:picChg chg="add mod">
          <ac:chgData name="Mike Liang" userId="a4ba47076be7b4ad" providerId="LiveId" clId="{5712846E-85CE-47DF-B9F1-9E7BB9B6D7D9}" dt="2020-06-20T03:20:27.358" v="6446" actId="14100"/>
          <ac:picMkLst>
            <pc:docMk/>
            <pc:sldMk cId="1830656925" sldId="259"/>
            <ac:picMk id="5" creationId="{DC21E24D-8496-43D2-93BD-89ADE872A472}"/>
          </ac:picMkLst>
        </pc:picChg>
      </pc:sldChg>
      <pc:sldChg chg="modSp new mod ord">
        <pc:chgData name="Mike Liang" userId="a4ba47076be7b4ad" providerId="LiveId" clId="{5712846E-85CE-47DF-B9F1-9E7BB9B6D7D9}" dt="2020-06-21T04:55:16.056" v="10006" actId="6549"/>
        <pc:sldMkLst>
          <pc:docMk/>
          <pc:sldMk cId="1954102801" sldId="260"/>
        </pc:sldMkLst>
        <pc:spChg chg="mod">
          <ac:chgData name="Mike Liang" userId="a4ba47076be7b4ad" providerId="LiveId" clId="{5712846E-85CE-47DF-B9F1-9E7BB9B6D7D9}" dt="2020-06-18T07:29:12.410" v="2700" actId="122"/>
          <ac:spMkLst>
            <pc:docMk/>
            <pc:sldMk cId="1954102801" sldId="260"/>
            <ac:spMk id="2" creationId="{21C660F8-9844-4684-98BB-A3134F0225C9}"/>
          </ac:spMkLst>
        </pc:spChg>
        <pc:spChg chg="mod">
          <ac:chgData name="Mike Liang" userId="a4ba47076be7b4ad" providerId="LiveId" clId="{5712846E-85CE-47DF-B9F1-9E7BB9B6D7D9}" dt="2020-06-21T04:55:16.056" v="10006" actId="6549"/>
          <ac:spMkLst>
            <pc:docMk/>
            <pc:sldMk cId="1954102801" sldId="260"/>
            <ac:spMk id="3" creationId="{235C4465-7AB4-4D96-BC7B-F70590B56792}"/>
          </ac:spMkLst>
        </pc:spChg>
      </pc:sldChg>
      <pc:sldChg chg="modSp add del mod">
        <pc:chgData name="Mike Liang" userId="a4ba47076be7b4ad" providerId="LiveId" clId="{5712846E-85CE-47DF-B9F1-9E7BB9B6D7D9}" dt="2020-06-21T04:22:35.381" v="9538" actId="2696"/>
        <pc:sldMkLst>
          <pc:docMk/>
          <pc:sldMk cId="1074715842" sldId="261"/>
        </pc:sldMkLst>
        <pc:spChg chg="mod">
          <ac:chgData name="Mike Liang" userId="a4ba47076be7b4ad" providerId="LiveId" clId="{5712846E-85CE-47DF-B9F1-9E7BB9B6D7D9}" dt="2020-06-18T07:27:59.143" v="2657" actId="122"/>
          <ac:spMkLst>
            <pc:docMk/>
            <pc:sldMk cId="1074715842" sldId="261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18T07:27:55.618" v="2656" actId="2711"/>
          <ac:spMkLst>
            <pc:docMk/>
            <pc:sldMk cId="1074715842" sldId="261"/>
            <ac:spMk id="3" creationId="{E3B884D5-3024-4E6B-BC13-CC406B6385BE}"/>
          </ac:spMkLst>
        </pc:spChg>
      </pc:sldChg>
      <pc:sldChg chg="modSp mod modNotesTx">
        <pc:chgData name="Mike Liang" userId="a4ba47076be7b4ad" providerId="LiveId" clId="{5712846E-85CE-47DF-B9F1-9E7BB9B6D7D9}" dt="2020-06-22T04:48:53.753" v="13147"/>
        <pc:sldMkLst>
          <pc:docMk/>
          <pc:sldMk cId="4137364667" sldId="263"/>
        </pc:sldMkLst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" creationId="{CA86B4F7-EE6B-4581-B388-AFB98CCAC0FF}"/>
          </ac:spMkLst>
        </pc:spChg>
        <pc:spChg chg="mod">
          <ac:chgData name="Mike Liang" userId="a4ba47076be7b4ad" providerId="LiveId" clId="{5712846E-85CE-47DF-B9F1-9E7BB9B6D7D9}" dt="2020-06-19T09:46:59.905" v="4952" actId="20577"/>
          <ac:spMkLst>
            <pc:docMk/>
            <pc:sldMk cId="4137364667" sldId="263"/>
            <ac:spMk id="3" creationId="{575E1C9A-BE69-4922-B709-FE40332F0C2F}"/>
          </ac:spMkLst>
        </pc:spChg>
        <pc:spChg chg="mod">
          <ac:chgData name="Mike Liang" userId="a4ba47076be7b4ad" providerId="LiveId" clId="{5712846E-85CE-47DF-B9F1-9E7BB9B6D7D9}" dt="2020-06-17T07:00:07.616" v="1978"/>
          <ac:spMkLst>
            <pc:docMk/>
            <pc:sldMk cId="4137364667" sldId="263"/>
            <ac:spMk id="4" creationId="{D515CC68-1360-4085-B1AA-750CD098C1CD}"/>
          </ac:spMkLst>
        </pc:spChg>
        <pc:spChg chg="mod">
          <ac:chgData name="Mike Liang" userId="a4ba47076be7b4ad" providerId="LiveId" clId="{5712846E-85CE-47DF-B9F1-9E7BB9B6D7D9}" dt="2020-06-18T04:52:11.006" v="2423"/>
          <ac:spMkLst>
            <pc:docMk/>
            <pc:sldMk cId="4137364667" sldId="263"/>
            <ac:spMk id="6" creationId="{FAC1587E-DE49-4D9D-8F8A-39ECA809B96B}"/>
          </ac:spMkLst>
        </pc:spChg>
        <pc:spChg chg="mod">
          <ac:chgData name="Mike Liang" userId="a4ba47076be7b4ad" providerId="LiveId" clId="{5712846E-85CE-47DF-B9F1-9E7BB9B6D7D9}" dt="2020-06-17T06:59:53.348" v="1948"/>
          <ac:spMkLst>
            <pc:docMk/>
            <pc:sldMk cId="4137364667" sldId="263"/>
            <ac:spMk id="8" creationId="{E849A27B-8391-406C-ADE2-7514C0F52F0D}"/>
          </ac:spMkLst>
        </pc:spChg>
        <pc:spChg chg="mod">
          <ac:chgData name="Mike Liang" userId="a4ba47076be7b4ad" providerId="LiveId" clId="{5712846E-85CE-47DF-B9F1-9E7BB9B6D7D9}" dt="2020-06-17T06:16:42.477" v="1810"/>
          <ac:spMkLst>
            <pc:docMk/>
            <pc:sldMk cId="4137364667" sldId="263"/>
            <ac:spMk id="10" creationId="{B9462C8D-98DB-4A51-8033-28B71BB1993B}"/>
          </ac:spMkLst>
        </pc:spChg>
        <pc:spChg chg="mod">
          <ac:chgData name="Mike Liang" userId="a4ba47076be7b4ad" providerId="LiveId" clId="{5712846E-85CE-47DF-B9F1-9E7BB9B6D7D9}" dt="2020-06-17T06:18:22.861" v="1887" actId="20577"/>
          <ac:spMkLst>
            <pc:docMk/>
            <pc:sldMk cId="4137364667" sldId="263"/>
            <ac:spMk id="12" creationId="{C6969369-24B0-4F54-A114-63A1C0CDEA20}"/>
          </ac:spMkLst>
        </pc:spChg>
        <pc:spChg chg="mod">
          <ac:chgData name="Mike Liang" userId="a4ba47076be7b4ad" providerId="LiveId" clId="{5712846E-85CE-47DF-B9F1-9E7BB9B6D7D9}" dt="2020-06-17T06:07:26.583" v="1596"/>
          <ac:spMkLst>
            <pc:docMk/>
            <pc:sldMk cId="4137364667" sldId="263"/>
            <ac:spMk id="14" creationId="{0085DF7D-F157-4249-9AAF-8D21DD832D65}"/>
          </ac:spMkLst>
        </pc:spChg>
        <pc:spChg chg="mod">
          <ac:chgData name="Mike Liang" userId="a4ba47076be7b4ad" providerId="LiveId" clId="{5712846E-85CE-47DF-B9F1-9E7BB9B6D7D9}" dt="2020-06-17T07:01:07.843" v="2097"/>
          <ac:spMkLst>
            <pc:docMk/>
            <pc:sldMk cId="4137364667" sldId="263"/>
            <ac:spMk id="16" creationId="{4A740FEC-21B3-437F-A614-DA402C51C147}"/>
          </ac:spMkLst>
        </pc:spChg>
        <pc:spChg chg="mod">
          <ac:chgData name="Mike Liang" userId="a4ba47076be7b4ad" providerId="LiveId" clId="{5712846E-85CE-47DF-B9F1-9E7BB9B6D7D9}" dt="2020-06-17T07:02:03.007" v="2195"/>
          <ac:spMkLst>
            <pc:docMk/>
            <pc:sldMk cId="4137364667" sldId="263"/>
            <ac:spMk id="18" creationId="{BE2234FF-423A-4471-8324-69A6435A87EF}"/>
          </ac:spMkLst>
        </pc:spChg>
        <pc:spChg chg="mod">
          <ac:chgData name="Mike Liang" userId="a4ba47076be7b4ad" providerId="LiveId" clId="{5712846E-85CE-47DF-B9F1-9E7BB9B6D7D9}" dt="2020-06-17T07:09:30.607" v="2254" actId="20577"/>
          <ac:spMkLst>
            <pc:docMk/>
            <pc:sldMk cId="4137364667" sldId="263"/>
            <ac:spMk id="20" creationId="{32EC6309-CCB4-45CE-91FA-00D881351A9D}"/>
          </ac:spMkLst>
        </pc:spChg>
        <pc:spChg chg="mod">
          <ac:chgData name="Mike Liang" userId="a4ba47076be7b4ad" providerId="LiveId" clId="{5712846E-85CE-47DF-B9F1-9E7BB9B6D7D9}" dt="2020-06-22T03:00:59.466" v="12425"/>
          <ac:spMkLst>
            <pc:docMk/>
            <pc:sldMk cId="4137364667" sldId="263"/>
            <ac:spMk id="22" creationId="{DBE56A92-A33F-43B2-AC3E-F26A1C8DC8E2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4" creationId="{9D272665-EAE5-428B-AE67-367D8D41238B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5" creationId="{DA580AAB-4145-4488-ACE9-6F268B077A8C}"/>
          </ac:spMkLst>
        </pc:spChg>
        <pc:spChg chg="mod">
          <ac:chgData name="Mike Liang" userId="a4ba47076be7b4ad" providerId="LiveId" clId="{5712846E-85CE-47DF-B9F1-9E7BB9B6D7D9}" dt="2020-06-22T04:48:53.753" v="13147"/>
          <ac:spMkLst>
            <pc:docMk/>
            <pc:sldMk cId="4137364667" sldId="263"/>
            <ac:spMk id="27" creationId="{B6A68924-D907-40DD-94B0-17A3862EA791}"/>
          </ac:spMkLst>
        </pc:spChg>
        <pc:spChg chg="mod">
          <ac:chgData name="Mike Liang" userId="a4ba47076be7b4ad" providerId="LiveId" clId="{5712846E-85CE-47DF-B9F1-9E7BB9B6D7D9}" dt="2020-06-17T07:10:20.036" v="2279"/>
          <ac:spMkLst>
            <pc:docMk/>
            <pc:sldMk cId="4137364667" sldId="263"/>
            <ac:spMk id="29" creationId="{A08D4F7A-B637-4E88-95AD-E9763434045B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31" creationId="{4921A22E-14A0-4A4E-98F4-3E802B802171}"/>
          </ac:spMkLst>
        </pc:spChg>
        <pc:cxnChg chg="mod">
          <ac:chgData name="Mike Liang" userId="a4ba47076be7b4ad" providerId="LiveId" clId="{5712846E-85CE-47DF-B9F1-9E7BB9B6D7D9}" dt="2020-06-17T05:46:22.444" v="1481" actId="2711"/>
          <ac:cxnSpMkLst>
            <pc:docMk/>
            <pc:sldMk cId="4137364667" sldId="263"/>
            <ac:cxnSpMk id="7" creationId="{2CFF9F1D-E403-4DCA-AEBC-9EA770A93B66}"/>
          </ac:cxnSpMkLst>
        </pc:cxnChg>
        <pc:cxnChg chg="mod">
          <ac:chgData name="Mike Liang" userId="a4ba47076be7b4ad" providerId="LiveId" clId="{5712846E-85CE-47DF-B9F1-9E7BB9B6D7D9}" dt="2020-06-17T05:46:22.444" v="1481" actId="2711"/>
          <ac:cxnSpMkLst>
            <pc:docMk/>
            <pc:sldMk cId="4137364667" sldId="263"/>
            <ac:cxnSpMk id="9" creationId="{90EB40F5-6F4B-4ED2-964C-88B003FB5669}"/>
          </ac:cxnSpMkLst>
        </pc:cxnChg>
      </pc:sldChg>
      <pc:sldChg chg="modSp mod">
        <pc:chgData name="Mike Liang" userId="a4ba47076be7b4ad" providerId="LiveId" clId="{5712846E-85CE-47DF-B9F1-9E7BB9B6D7D9}" dt="2020-06-22T02:48:03.416" v="12390"/>
        <pc:sldMkLst>
          <pc:docMk/>
          <pc:sldMk cId="3325525395" sldId="264"/>
        </pc:sldMkLst>
        <pc:spChg chg="mod">
          <ac:chgData name="Mike Liang" userId="a4ba47076be7b4ad" providerId="LiveId" clId="{5712846E-85CE-47DF-B9F1-9E7BB9B6D7D9}" dt="2020-06-22T02:48:03.416" v="12390"/>
          <ac:spMkLst>
            <pc:docMk/>
            <pc:sldMk cId="3325525395" sldId="264"/>
            <ac:spMk id="2" creationId="{A8A50488-688F-442F-A69E-0CFAA0E3B84C}"/>
          </ac:spMkLst>
        </pc:spChg>
        <pc:spChg chg="mod">
          <ac:chgData name="Mike Liang" userId="a4ba47076be7b4ad" providerId="LiveId" clId="{5712846E-85CE-47DF-B9F1-9E7BB9B6D7D9}" dt="2020-06-21T04:23:40.735" v="9549"/>
          <ac:spMkLst>
            <pc:docMk/>
            <pc:sldMk cId="3325525395" sldId="264"/>
            <ac:spMk id="3" creationId="{E16E3C32-756C-4203-B8CD-804A8B75A945}"/>
          </ac:spMkLst>
        </pc:spChg>
      </pc:sldChg>
      <pc:sldChg chg="del">
        <pc:chgData name="Mike Liang" userId="a4ba47076be7b4ad" providerId="LiveId" clId="{5712846E-85CE-47DF-B9F1-9E7BB9B6D7D9}" dt="2020-06-20T02:58:54.722" v="5814" actId="2696"/>
        <pc:sldMkLst>
          <pc:docMk/>
          <pc:sldMk cId="680995235" sldId="265"/>
        </pc:sldMkLst>
      </pc:sldChg>
      <pc:sldChg chg="modSp mod">
        <pc:chgData name="Mike Liang" userId="a4ba47076be7b4ad" providerId="LiveId" clId="{5712846E-85CE-47DF-B9F1-9E7BB9B6D7D9}" dt="2020-06-18T10:23:22.915" v="3203" actId="2711"/>
        <pc:sldMkLst>
          <pc:docMk/>
          <pc:sldMk cId="2606924590" sldId="266"/>
        </pc:sldMkLst>
        <pc:spChg chg="mod">
          <ac:chgData name="Mike Liang" userId="a4ba47076be7b4ad" providerId="LiveId" clId="{5712846E-85CE-47DF-B9F1-9E7BB9B6D7D9}" dt="2020-06-18T10:23:22.915" v="3203" actId="2711"/>
          <ac:spMkLst>
            <pc:docMk/>
            <pc:sldMk cId="2606924590" sldId="266"/>
            <ac:spMk id="2" creationId="{F9BD4A69-88E8-4141-80CD-7950B98783AC}"/>
          </ac:spMkLst>
        </pc:spChg>
        <pc:spChg chg="mod">
          <ac:chgData name="Mike Liang" userId="a4ba47076be7b4ad" providerId="LiveId" clId="{5712846E-85CE-47DF-B9F1-9E7BB9B6D7D9}" dt="2020-06-18T10:23:22.915" v="3203" actId="2711"/>
          <ac:spMkLst>
            <pc:docMk/>
            <pc:sldMk cId="2606924590" sldId="266"/>
            <ac:spMk id="3" creationId="{9987D977-97AB-4CAC-886B-0D9103ED5F27}"/>
          </ac:spMkLst>
        </pc:spChg>
      </pc:sldChg>
      <pc:sldChg chg="modSp del mod">
        <pc:chgData name="Mike Liang" userId="a4ba47076be7b4ad" providerId="LiveId" clId="{5712846E-85CE-47DF-B9F1-9E7BB9B6D7D9}" dt="2020-06-19T05:13:11.116" v="3721" actId="2696"/>
        <pc:sldMkLst>
          <pc:docMk/>
          <pc:sldMk cId="3795125536" sldId="267"/>
        </pc:sldMkLst>
        <pc:spChg chg="mod">
          <ac:chgData name="Mike Liang" userId="a4ba47076be7b4ad" providerId="LiveId" clId="{5712846E-85CE-47DF-B9F1-9E7BB9B6D7D9}" dt="2020-06-18T07:28:58.801" v="2696" actId="122"/>
          <ac:spMkLst>
            <pc:docMk/>
            <pc:sldMk cId="3795125536" sldId="267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18T07:28:56.125" v="2695" actId="2711"/>
          <ac:spMkLst>
            <pc:docMk/>
            <pc:sldMk cId="3795125536" sldId="267"/>
            <ac:spMk id="3" creationId="{B8F961E5-46D3-4FB1-AA84-8D78FF70C49B}"/>
          </ac:spMkLst>
        </pc:spChg>
      </pc:sldChg>
      <pc:sldChg chg="addSp delSp modSp del mod">
        <pc:chgData name="Mike Liang" userId="a4ba47076be7b4ad" providerId="LiveId" clId="{5712846E-85CE-47DF-B9F1-9E7BB9B6D7D9}" dt="2020-06-20T07:05:20.243" v="8667" actId="2696"/>
        <pc:sldMkLst>
          <pc:docMk/>
          <pc:sldMk cId="3046799127" sldId="268"/>
        </pc:sldMkLst>
        <pc:spChg chg="mod">
          <ac:chgData name="Mike Liang" userId="a4ba47076be7b4ad" providerId="LiveId" clId="{5712846E-85CE-47DF-B9F1-9E7BB9B6D7D9}" dt="2020-06-19T08:06:51.255" v="4166"/>
          <ac:spMkLst>
            <pc:docMk/>
            <pc:sldMk cId="3046799127" sldId="268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18T07:28:04.728" v="2658" actId="2711"/>
          <ac:spMkLst>
            <pc:docMk/>
            <pc:sldMk cId="3046799127" sldId="268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19T08:00:43.866" v="4108" actId="1076"/>
          <ac:spMkLst>
            <pc:docMk/>
            <pc:sldMk cId="3046799127" sldId="268"/>
            <ac:spMk id="9" creationId="{DD45E1EE-001F-4196-BBA2-72A5A406893B}"/>
          </ac:spMkLst>
        </pc:spChg>
        <pc:spChg chg="add mod">
          <ac:chgData name="Mike Liang" userId="a4ba47076be7b4ad" providerId="LiveId" clId="{5712846E-85CE-47DF-B9F1-9E7BB9B6D7D9}" dt="2020-06-19T08:01:07.793" v="4113"/>
          <ac:spMkLst>
            <pc:docMk/>
            <pc:sldMk cId="3046799127" sldId="268"/>
            <ac:spMk id="24" creationId="{E21C0332-2540-4C8F-9C98-F9DAB0E13A19}"/>
          </ac:spMkLst>
        </pc:spChg>
        <pc:grpChg chg="add mod">
          <ac:chgData name="Mike Liang" userId="a4ba47076be7b4ad" providerId="LiveId" clId="{5712846E-85CE-47DF-B9F1-9E7BB9B6D7D9}" dt="2020-06-19T08:01:07.793" v="4113"/>
          <ac:grpSpMkLst>
            <pc:docMk/>
            <pc:sldMk cId="3046799127" sldId="268"/>
            <ac:grpSpMk id="14" creationId="{BD1B7909-A7FB-40D8-9197-E0114C6A5394}"/>
          </ac:grpSpMkLst>
        </pc:grpChg>
        <pc:graphicFrameChg chg="add del mod">
          <ac:chgData name="Mike Liang" userId="a4ba47076be7b4ad" providerId="LiveId" clId="{5712846E-85CE-47DF-B9F1-9E7BB9B6D7D9}" dt="2020-06-19T08:01:05.133" v="4109" actId="478"/>
          <ac:graphicFrameMkLst>
            <pc:docMk/>
            <pc:sldMk cId="3046799127" sldId="268"/>
            <ac:graphicFrameMk id="7" creationId="{E2D2C431-A0C4-420D-B24B-98EFFF67C537}"/>
          </ac:graphicFrameMkLst>
        </pc:graphicFrameChg>
        <pc:graphicFrameChg chg="add mod">
          <ac:chgData name="Mike Liang" userId="a4ba47076be7b4ad" providerId="LiveId" clId="{5712846E-85CE-47DF-B9F1-9E7BB9B6D7D9}" dt="2020-06-19T08:01:07.793" v="4113"/>
          <ac:graphicFrameMkLst>
            <pc:docMk/>
            <pc:sldMk cId="3046799127" sldId="268"/>
            <ac:graphicFrameMk id="13" creationId="{7CD48FEB-3116-40CA-8FBD-2F8AA5AB9C4D}"/>
          </ac:graphicFrameMkLst>
        </pc:graphicFrameChg>
        <pc:picChg chg="add mod">
          <ac:chgData name="Mike Liang" userId="a4ba47076be7b4ad" providerId="LiveId" clId="{5712846E-85CE-47DF-B9F1-9E7BB9B6D7D9}" dt="2020-06-19T08:01:12.582" v="4116" actId="1076"/>
          <ac:picMkLst>
            <pc:docMk/>
            <pc:sldMk cId="3046799127" sldId="268"/>
            <ac:picMk id="26" creationId="{27CFEEC9-C04A-45CD-844E-7753366B6916}"/>
          </ac:picMkLst>
        </pc:pic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5" creationId="{9C0CD1DF-CB16-4FEB-97CF-0800686B89E2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6" creationId="{278DC8E8-FEF0-4588-BB53-9DA5F26E9796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7" creationId="{81DDA53F-5C2D-4698-9DCD-AED835D8F5F5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8" creationId="{4795F94C-D252-4BCA-B676-5DAEB7D58F07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9" creationId="{B2EC1DAE-ABB0-40C5-8731-A35DD4C59F4F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0" creationId="{1FD25787-A28C-4BE6-9BEC-88D0C67B4A3F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1" creationId="{752E371D-C52A-4EAA-BE0F-10D64E386E92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2" creationId="{01D90BE1-EA63-4DFC-96EF-9EF7709ECC27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3" creationId="{A83D5CBF-EDFA-4662-B33C-555104DF32D5}"/>
          </ac:cxnSpMkLst>
        </pc:cxnChg>
      </pc:sldChg>
      <pc:sldChg chg="modSp mod modAnim modNotesTx">
        <pc:chgData name="Mike Liang" userId="a4ba47076be7b4ad" providerId="LiveId" clId="{5712846E-85CE-47DF-B9F1-9E7BB9B6D7D9}" dt="2020-06-22T03:55:32.082" v="12508"/>
        <pc:sldMkLst>
          <pc:docMk/>
          <pc:sldMk cId="2202864716" sldId="269"/>
        </pc:sldMkLst>
        <pc:spChg chg="mod">
          <ac:chgData name="Mike Liang" userId="a4ba47076be7b4ad" providerId="LiveId" clId="{5712846E-85CE-47DF-B9F1-9E7BB9B6D7D9}" dt="2020-06-22T02:44:12.533" v="12372"/>
          <ac:spMkLst>
            <pc:docMk/>
            <pc:sldMk cId="2202864716" sldId="269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1T06:03:47.796" v="11951" actId="20577"/>
          <ac:spMkLst>
            <pc:docMk/>
            <pc:sldMk cId="2202864716" sldId="269"/>
            <ac:spMk id="3" creationId="{E3B884D5-3024-4E6B-BC13-CC406B6385BE}"/>
          </ac:spMkLst>
        </pc:spChg>
      </pc:sldChg>
      <pc:sldChg chg="addSp delSp modSp mod">
        <pc:chgData name="Mike Liang" userId="a4ba47076be7b4ad" providerId="LiveId" clId="{5712846E-85CE-47DF-B9F1-9E7BB9B6D7D9}" dt="2020-06-22T02:43:54.800" v="12370"/>
        <pc:sldMkLst>
          <pc:docMk/>
          <pc:sldMk cId="4045299160" sldId="270"/>
        </pc:sldMkLst>
        <pc:spChg chg="mod">
          <ac:chgData name="Mike Liang" userId="a4ba47076be7b4ad" providerId="LiveId" clId="{5712846E-85CE-47DF-B9F1-9E7BB9B6D7D9}" dt="2020-06-22T02:43:54.800" v="12370"/>
          <ac:spMkLst>
            <pc:docMk/>
            <pc:sldMk cId="4045299160" sldId="270"/>
            <ac:spMk id="2" creationId="{75B973CA-A6A8-4EE5-BE03-AA69A821FF97}"/>
          </ac:spMkLst>
        </pc:spChg>
        <pc:spChg chg="mod">
          <ac:chgData name="Mike Liang" userId="a4ba47076be7b4ad" providerId="LiveId" clId="{5712846E-85CE-47DF-B9F1-9E7BB9B6D7D9}" dt="2020-06-21T06:05:57.400" v="12042" actId="2711"/>
          <ac:spMkLst>
            <pc:docMk/>
            <pc:sldMk cId="4045299160" sldId="270"/>
            <ac:spMk id="3" creationId="{83C83ECD-0C7B-4541-8B5D-E28C1C48D79F}"/>
          </ac:spMkLst>
        </pc:spChg>
        <pc:spChg chg="add del">
          <ac:chgData name="Mike Liang" userId="a4ba47076be7b4ad" providerId="LiveId" clId="{5712846E-85CE-47DF-B9F1-9E7BB9B6D7D9}" dt="2020-06-21T06:05:54.673" v="12041" actId="22"/>
          <ac:spMkLst>
            <pc:docMk/>
            <pc:sldMk cId="4045299160" sldId="270"/>
            <ac:spMk id="5" creationId="{ABBDC929-632B-4005-97A7-E1455D2D3A2E}"/>
          </ac:spMkLst>
        </pc:spChg>
      </pc:sldChg>
      <pc:sldChg chg="modSp del mod">
        <pc:chgData name="Mike Liang" userId="a4ba47076be7b4ad" providerId="LiveId" clId="{5712846E-85CE-47DF-B9F1-9E7BB9B6D7D9}" dt="2020-06-20T05:24:10.435" v="7102" actId="2696"/>
        <pc:sldMkLst>
          <pc:docMk/>
          <pc:sldMk cId="3603330021" sldId="271"/>
        </pc:sldMkLst>
        <pc:spChg chg="mod">
          <ac:chgData name="Mike Liang" userId="a4ba47076be7b4ad" providerId="LiveId" clId="{5712846E-85CE-47DF-B9F1-9E7BB9B6D7D9}" dt="2020-06-20T04:13:11.706" v="6874"/>
          <ac:spMkLst>
            <pc:docMk/>
            <pc:sldMk cId="3603330021" sldId="271"/>
            <ac:spMk id="4" creationId="{ED842F28-1519-483B-8F38-F3E8C32263FA}"/>
          </ac:spMkLst>
        </pc:spChg>
        <pc:picChg chg="mod">
          <ac:chgData name="Mike Liang" userId="a4ba47076be7b4ad" providerId="LiveId" clId="{5712846E-85CE-47DF-B9F1-9E7BB9B6D7D9}" dt="2020-06-20T04:12:33.806" v="6848" actId="1076"/>
          <ac:picMkLst>
            <pc:docMk/>
            <pc:sldMk cId="3603330021" sldId="271"/>
            <ac:picMk id="6" creationId="{C392C0D6-2EA8-4DE9-9A32-7154ABB06E03}"/>
          </ac:picMkLst>
        </pc:picChg>
      </pc:sldChg>
      <pc:sldChg chg="modSp mod">
        <pc:chgData name="Mike Liang" userId="a4ba47076be7b4ad" providerId="LiveId" clId="{5712846E-85CE-47DF-B9F1-9E7BB9B6D7D9}" dt="2020-06-17T05:27:12.005" v="1323" actId="1035"/>
        <pc:sldMkLst>
          <pc:docMk/>
          <pc:sldMk cId="4075027497" sldId="272"/>
        </pc:sldMkLst>
        <pc:spChg chg="mod">
          <ac:chgData name="Mike Liang" userId="a4ba47076be7b4ad" providerId="LiveId" clId="{5712846E-85CE-47DF-B9F1-9E7BB9B6D7D9}" dt="2020-06-17T05:26:52.267" v="1293" actId="20577"/>
          <ac:spMkLst>
            <pc:docMk/>
            <pc:sldMk cId="4075027497" sldId="272"/>
            <ac:spMk id="2" creationId="{93442FD1-4FC7-43C8-AECC-3825076E82CB}"/>
          </ac:spMkLst>
        </pc:spChg>
        <pc:picChg chg="mod">
          <ac:chgData name="Mike Liang" userId="a4ba47076be7b4ad" providerId="LiveId" clId="{5712846E-85CE-47DF-B9F1-9E7BB9B6D7D9}" dt="2020-06-17T05:27:12.005" v="1323" actId="1035"/>
          <ac:picMkLst>
            <pc:docMk/>
            <pc:sldMk cId="4075027497" sldId="272"/>
            <ac:picMk id="3" creationId="{BFEAA923-8981-43B1-99D9-7AAB4DA4117D}"/>
          </ac:picMkLst>
        </pc:picChg>
      </pc:sldChg>
      <pc:sldChg chg="addSp delSp modSp del mod">
        <pc:chgData name="Mike Liang" userId="a4ba47076be7b4ad" providerId="LiveId" clId="{5712846E-85CE-47DF-B9F1-9E7BB9B6D7D9}" dt="2020-06-21T04:22:35.381" v="9538" actId="2696"/>
        <pc:sldMkLst>
          <pc:docMk/>
          <pc:sldMk cId="2780227507" sldId="273"/>
        </pc:sldMkLst>
        <pc:spChg chg="mod">
          <ac:chgData name="Mike Liang" userId="a4ba47076be7b4ad" providerId="LiveId" clId="{5712846E-85CE-47DF-B9F1-9E7BB9B6D7D9}" dt="2020-06-20T05:35:18.931" v="7463"/>
          <ac:spMkLst>
            <pc:docMk/>
            <pc:sldMk cId="2780227507" sldId="273"/>
            <ac:spMk id="7" creationId="{C4408334-A280-47BA-AA6A-39C82DF5AF38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3" creationId="{39280322-6780-4180-9BED-9F43DCB15AED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6" creationId="{3FD25FAA-E1F6-4AF3-8196-E45137EEEC31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7" creationId="{44F16D82-5E8E-4DD6-8A2C-2BB78C12C799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9" creationId="{1E071C1B-8395-42A0-85D6-E59B0D5B6FB8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0" creationId="{0B2008A0-8A34-4E5D-AB2E-FDCD52C5A2D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1" creationId="{A2E14E18-0CB2-4DA6-BF7D-60A7716F12BF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2" creationId="{26B6843D-036F-4B9A-9864-FFD3C1F38E33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3" creationId="{1CD0B251-8CF8-4DDF-B518-2A0EE34D2C8F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6" creationId="{73C58921-3F0D-43B0-8351-C622147B935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7" creationId="{7B50A690-4942-4D94-90D5-B6E3CA0C096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9" creationId="{F834262D-527E-4278-A4A7-D1D68EEC2420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1" creationId="{CA55F5C5-2C2C-4939-9A24-B906258C7456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2" creationId="{AC8EC3AA-7A97-4891-BC89-AC7EA9F5C2EB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3" creationId="{2DD97264-9F86-4ED6-8CDF-38E9598A9512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6" creationId="{24ADD3E7-2F4B-4100-AF17-70C552A79D20}"/>
          </ac:spMkLst>
        </pc:spChg>
        <pc:picChg chg="add del mod">
          <ac:chgData name="Mike Liang" userId="a4ba47076be7b4ad" providerId="LiveId" clId="{5712846E-85CE-47DF-B9F1-9E7BB9B6D7D9}" dt="2020-06-20T04:11:28.105" v="6841"/>
          <ac:picMkLst>
            <pc:docMk/>
            <pc:sldMk cId="2780227507" sldId="273"/>
            <ac:picMk id="34" creationId="{3DF52226-371E-435A-8C98-2800170A9D54}"/>
          </ac:picMkLst>
        </pc:pic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44" creationId="{2C3AB5BE-6DE9-482C-A2EB-D52B8ADE7118}"/>
          </ac:cxnSpMkLst>
        </pc:cxn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48" creationId="{E8F7FB6B-35E4-455C-B375-EC357881D5E6}"/>
          </ac:cxnSpMkLst>
        </pc:cxn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55" creationId="{D88D28ED-EF42-4DF4-A47D-7114928B55DB}"/>
          </ac:cxnSpMkLst>
        </pc:cxnChg>
      </pc:sldChg>
      <pc:sldChg chg="del">
        <pc:chgData name="Mike Liang" userId="a4ba47076be7b4ad" providerId="LiveId" clId="{5712846E-85CE-47DF-B9F1-9E7BB9B6D7D9}" dt="2020-06-19T09:20:35.145" v="4271" actId="2696"/>
        <pc:sldMkLst>
          <pc:docMk/>
          <pc:sldMk cId="3538256119" sldId="274"/>
        </pc:sldMkLst>
      </pc:sldChg>
      <pc:sldChg chg="del">
        <pc:chgData name="Mike Liang" userId="a4ba47076be7b4ad" providerId="LiveId" clId="{5712846E-85CE-47DF-B9F1-9E7BB9B6D7D9}" dt="2020-06-19T09:20:35.145" v="4271" actId="2696"/>
        <pc:sldMkLst>
          <pc:docMk/>
          <pc:sldMk cId="3215024650" sldId="275"/>
        </pc:sldMkLst>
      </pc:sldChg>
      <pc:sldChg chg="modSp mod">
        <pc:chgData name="Mike Liang" userId="a4ba47076be7b4ad" providerId="LiveId" clId="{5712846E-85CE-47DF-B9F1-9E7BB9B6D7D9}" dt="2020-06-19T07:27:32.594" v="4003" actId="114"/>
        <pc:sldMkLst>
          <pc:docMk/>
          <pc:sldMk cId="385121586" sldId="276"/>
        </pc:sldMkLst>
        <pc:spChg chg="mod">
          <ac:chgData name="Mike Liang" userId="a4ba47076be7b4ad" providerId="LiveId" clId="{5712846E-85CE-47DF-B9F1-9E7BB9B6D7D9}" dt="2020-06-17T04:50:38.649" v="423"/>
          <ac:spMkLst>
            <pc:docMk/>
            <pc:sldMk cId="385121586" sldId="276"/>
            <ac:spMk id="2" creationId="{B93EBA02-A9D7-4FE4-B03D-F3529099A476}"/>
          </ac:spMkLst>
        </pc:spChg>
        <pc:spChg chg="mod">
          <ac:chgData name="Mike Liang" userId="a4ba47076be7b4ad" providerId="LiveId" clId="{5712846E-85CE-47DF-B9F1-9E7BB9B6D7D9}" dt="2020-06-19T07:27:32.594" v="4003" actId="114"/>
          <ac:spMkLst>
            <pc:docMk/>
            <pc:sldMk cId="385121586" sldId="276"/>
            <ac:spMk id="3" creationId="{937E25AF-C6BD-4F8F-812F-9724C6FE6731}"/>
          </ac:spMkLst>
        </pc:spChg>
        <pc:spChg chg="mod">
          <ac:chgData name="Mike Liang" userId="a4ba47076be7b4ad" providerId="LiveId" clId="{5712846E-85CE-47DF-B9F1-9E7BB9B6D7D9}" dt="2020-06-17T05:22:45.979" v="1235" actId="20577"/>
          <ac:spMkLst>
            <pc:docMk/>
            <pc:sldMk cId="385121586" sldId="276"/>
            <ac:spMk id="4" creationId="{4438909A-1BA7-4597-B1FC-51DEB443D7E0}"/>
          </ac:spMkLst>
        </pc:spChg>
        <pc:spChg chg="mod">
          <ac:chgData name="Mike Liang" userId="a4ba47076be7b4ad" providerId="LiveId" clId="{5712846E-85CE-47DF-B9F1-9E7BB9B6D7D9}" dt="2020-06-17T05:22:27.150" v="1221" actId="20577"/>
          <ac:spMkLst>
            <pc:docMk/>
            <pc:sldMk cId="385121586" sldId="276"/>
            <ac:spMk id="8" creationId="{DA047DF7-A2B1-4934-AA4C-406039469815}"/>
          </ac:spMkLst>
        </pc:spChg>
        <pc:cxnChg chg="mod">
          <ac:chgData name="Mike Liang" userId="a4ba47076be7b4ad" providerId="LiveId" clId="{5712846E-85CE-47DF-B9F1-9E7BB9B6D7D9}" dt="2020-06-17T05:21:48.133" v="1216" actId="14100"/>
          <ac:cxnSpMkLst>
            <pc:docMk/>
            <pc:sldMk cId="385121586" sldId="276"/>
            <ac:cxnSpMk id="6" creationId="{BA4D690C-9AA9-49E2-B2CA-E330B5A1425C}"/>
          </ac:cxnSpMkLst>
        </pc:cxnChg>
        <pc:cxnChg chg="mod">
          <ac:chgData name="Mike Liang" userId="a4ba47076be7b4ad" providerId="LiveId" clId="{5712846E-85CE-47DF-B9F1-9E7BB9B6D7D9}" dt="2020-06-17T05:22:01.533" v="1217" actId="14100"/>
          <ac:cxnSpMkLst>
            <pc:docMk/>
            <pc:sldMk cId="385121586" sldId="276"/>
            <ac:cxnSpMk id="7" creationId="{6843C5D2-6DB0-4503-BE11-6DA092A2F6A8}"/>
          </ac:cxnSpMkLst>
        </pc:cxnChg>
        <pc:cxnChg chg="mod">
          <ac:chgData name="Mike Liang" userId="a4ba47076be7b4ad" providerId="LiveId" clId="{5712846E-85CE-47DF-B9F1-9E7BB9B6D7D9}" dt="2020-06-17T05:21:48.133" v="1216" actId="14100"/>
          <ac:cxnSpMkLst>
            <pc:docMk/>
            <pc:sldMk cId="385121586" sldId="276"/>
            <ac:cxnSpMk id="11" creationId="{212E18D0-4292-4D38-AAC8-D71DF17AB5B5}"/>
          </ac:cxnSpMkLst>
        </pc:cxnChg>
        <pc:cxnChg chg="mod">
          <ac:chgData name="Mike Liang" userId="a4ba47076be7b4ad" providerId="LiveId" clId="{5712846E-85CE-47DF-B9F1-9E7BB9B6D7D9}" dt="2020-06-17T05:22:01.533" v="1217" actId="14100"/>
          <ac:cxnSpMkLst>
            <pc:docMk/>
            <pc:sldMk cId="385121586" sldId="276"/>
            <ac:cxnSpMk id="12" creationId="{696FDF34-06F2-411F-BB6D-F312B7A5F4EA}"/>
          </ac:cxnSpMkLst>
        </pc:cxnChg>
      </pc:sldChg>
      <pc:sldChg chg="addSp delSp modSp mod setBg modClrScheme modAnim chgLayout">
        <pc:chgData name="Mike Liang" userId="a4ba47076be7b4ad" providerId="LiveId" clId="{5712846E-85CE-47DF-B9F1-9E7BB9B6D7D9}" dt="2020-06-22T04:04:00.606" v="12522" actId="5793"/>
        <pc:sldMkLst>
          <pc:docMk/>
          <pc:sldMk cId="2012791191" sldId="277"/>
        </pc:sldMkLst>
        <pc:spChg chg="mod ord">
          <ac:chgData name="Mike Liang" userId="a4ba47076be7b4ad" providerId="LiveId" clId="{5712846E-85CE-47DF-B9F1-9E7BB9B6D7D9}" dt="2020-06-18T09:49:01.807" v="3144" actId="26606"/>
          <ac:spMkLst>
            <pc:docMk/>
            <pc:sldMk cId="2012791191" sldId="277"/>
            <ac:spMk id="2" creationId="{EB0AA979-40CB-49C7-AFBA-ABE361FC9B17}"/>
          </ac:spMkLst>
        </pc:spChg>
        <pc:spChg chg="add del mod ord">
          <ac:chgData name="Mike Liang" userId="a4ba47076be7b4ad" providerId="LiveId" clId="{5712846E-85CE-47DF-B9F1-9E7BB9B6D7D9}" dt="2020-06-22T04:04:00.606" v="12522" actId="5793"/>
          <ac:spMkLst>
            <pc:docMk/>
            <pc:sldMk cId="2012791191" sldId="277"/>
            <ac:spMk id="3" creationId="{A1AFB868-256C-45B6-B28A-F62E050B51F3}"/>
          </ac:spMkLst>
        </pc:spChg>
        <pc:spChg chg="add del">
          <ac:chgData name="Mike Liang" userId="a4ba47076be7b4ad" providerId="LiveId" clId="{5712846E-85CE-47DF-B9F1-9E7BB9B6D7D9}" dt="2020-06-18T09:48:41.973" v="3142" actId="26606"/>
          <ac:spMkLst>
            <pc:docMk/>
            <pc:sldMk cId="2012791191" sldId="277"/>
            <ac:spMk id="10" creationId="{59A309A7-1751-4ABE-A3C1-EEC40366AD89}"/>
          </ac:spMkLst>
        </pc:spChg>
        <pc:spChg chg="add del">
          <ac:chgData name="Mike Liang" userId="a4ba47076be7b4ad" providerId="LiveId" clId="{5712846E-85CE-47DF-B9F1-9E7BB9B6D7D9}" dt="2020-06-18T09:48:41.973" v="3142" actId="26606"/>
          <ac:spMkLst>
            <pc:docMk/>
            <pc:sldMk cId="2012791191" sldId="277"/>
            <ac:spMk id="12" creationId="{967D8EB6-EAE1-4F9C-B398-83321E287204}"/>
          </ac:spMkLst>
        </pc:spChg>
        <pc:graphicFrameChg chg="add del">
          <ac:chgData name="Mike Liang" userId="a4ba47076be7b4ad" providerId="LiveId" clId="{5712846E-85CE-47DF-B9F1-9E7BB9B6D7D9}" dt="2020-06-18T09:49:01.807" v="3144" actId="26606"/>
          <ac:graphicFrameMkLst>
            <pc:docMk/>
            <pc:sldMk cId="2012791191" sldId="277"/>
            <ac:graphicFrameMk id="5" creationId="{0D61E35D-D735-40C9-B9D2-9885489C6DFC}"/>
          </ac:graphicFrameMkLst>
        </pc:graphicFrameChg>
        <pc:picChg chg="add del">
          <ac:chgData name="Mike Liang" userId="a4ba47076be7b4ad" providerId="LiveId" clId="{5712846E-85CE-47DF-B9F1-9E7BB9B6D7D9}" dt="2020-06-18T09:48:41.973" v="3142" actId="26606"/>
          <ac:picMkLst>
            <pc:docMk/>
            <pc:sldMk cId="2012791191" sldId="277"/>
            <ac:picMk id="7" creationId="{5561CC57-370C-429F-8B27-B7ECF4E345E7}"/>
          </ac:picMkLst>
        </pc:picChg>
      </pc:sldChg>
      <pc:sldChg chg="del">
        <pc:chgData name="Mike Liang" userId="a4ba47076be7b4ad" providerId="LiveId" clId="{5712846E-85CE-47DF-B9F1-9E7BB9B6D7D9}" dt="2020-06-17T05:45:56.802" v="1477" actId="2696"/>
        <pc:sldMkLst>
          <pc:docMk/>
          <pc:sldMk cId="1692798797" sldId="278"/>
        </pc:sldMkLst>
      </pc:sldChg>
      <pc:sldChg chg="del">
        <pc:chgData name="Mike Liang" userId="a4ba47076be7b4ad" providerId="LiveId" clId="{5712846E-85CE-47DF-B9F1-9E7BB9B6D7D9}" dt="2020-06-17T05:23:05.301" v="1236" actId="2696"/>
        <pc:sldMkLst>
          <pc:docMk/>
          <pc:sldMk cId="3179549779" sldId="279"/>
        </pc:sldMkLst>
      </pc:sldChg>
      <pc:sldChg chg="modSp mod modNotesTx">
        <pc:chgData name="Mike Liang" userId="a4ba47076be7b4ad" providerId="LiveId" clId="{5712846E-85CE-47DF-B9F1-9E7BB9B6D7D9}" dt="2020-06-20T02:58:46.499" v="5813" actId="5793"/>
        <pc:sldMkLst>
          <pc:docMk/>
          <pc:sldMk cId="301448986" sldId="280"/>
        </pc:sldMkLst>
        <pc:spChg chg="mod">
          <ac:chgData name="Mike Liang" userId="a4ba47076be7b4ad" providerId="LiveId" clId="{5712846E-85CE-47DF-B9F1-9E7BB9B6D7D9}" dt="2020-06-18T10:21:40.693" v="3145" actId="2711"/>
          <ac:spMkLst>
            <pc:docMk/>
            <pc:sldMk cId="301448986" sldId="280"/>
            <ac:spMk id="2" creationId="{DCD41978-8ADA-46B9-A012-478FD50EF95B}"/>
          </ac:spMkLst>
        </pc:spChg>
        <pc:spChg chg="mod">
          <ac:chgData name="Mike Liang" userId="a4ba47076be7b4ad" providerId="LiveId" clId="{5712846E-85CE-47DF-B9F1-9E7BB9B6D7D9}" dt="2020-06-20T02:58:46.499" v="5813" actId="5793"/>
          <ac:spMkLst>
            <pc:docMk/>
            <pc:sldMk cId="301448986" sldId="280"/>
            <ac:spMk id="3" creationId="{4DBD9BEC-2802-4125-BCA8-8543F0D2935B}"/>
          </ac:spMkLst>
        </pc:spChg>
      </pc:sldChg>
      <pc:sldChg chg="addSp delSp modSp del mod modNotesTx">
        <pc:chgData name="Mike Liang" userId="a4ba47076be7b4ad" providerId="LiveId" clId="{5712846E-85CE-47DF-B9F1-9E7BB9B6D7D9}" dt="2020-06-21T04:22:35.381" v="9538" actId="2696"/>
        <pc:sldMkLst>
          <pc:docMk/>
          <pc:sldMk cId="2138343698" sldId="281"/>
        </pc:sldMkLst>
        <pc:spChg chg="mod">
          <ac:chgData name="Mike Liang" userId="a4ba47076be7b4ad" providerId="LiveId" clId="{5712846E-85CE-47DF-B9F1-9E7BB9B6D7D9}" dt="2020-06-19T05:14:51.028" v="3784" actId="20577"/>
          <ac:spMkLst>
            <pc:docMk/>
            <pc:sldMk cId="2138343698" sldId="281"/>
            <ac:spMk id="2" creationId="{279D588E-81BD-43EB-90FD-0E081EC16F8F}"/>
          </ac:spMkLst>
        </pc:spChg>
        <pc:spChg chg="mod">
          <ac:chgData name="Mike Liang" userId="a4ba47076be7b4ad" providerId="LiveId" clId="{5712846E-85CE-47DF-B9F1-9E7BB9B6D7D9}" dt="2020-06-20T05:35:22.671" v="7464" actId="20577"/>
          <ac:spMkLst>
            <pc:docMk/>
            <pc:sldMk cId="2138343698" sldId="281"/>
            <ac:spMk id="3" creationId="{1227641E-DC62-4CAD-AC8E-FAD3397098B6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4" creationId="{D9F1CDC0-4D44-43BB-80D1-5EAFFCE6AE12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6" creationId="{A21F1A6D-5353-4B98-AF48-E119A25A67B4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7" creationId="{8A60FD69-CD2B-4714-AF78-2E70C42F4732}"/>
          </ac:spMkLst>
        </pc:spChg>
        <pc:spChg chg="add del mod">
          <ac:chgData name="Mike Liang" userId="a4ba47076be7b4ad" providerId="LiveId" clId="{5712846E-85CE-47DF-B9F1-9E7BB9B6D7D9}" dt="2020-06-20T05:30:33.338" v="7254" actId="478"/>
          <ac:spMkLst>
            <pc:docMk/>
            <pc:sldMk cId="2138343698" sldId="281"/>
            <ac:spMk id="11" creationId="{53DFD3F6-A306-429D-B6C6-5F4CFD9D1088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2" creationId="{A6E89004-6091-4EEC-82CD-CD9B5FFCD1BB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4" creationId="{F6F177C9-260E-46FB-8215-DF5DE121C6FB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5" creationId="{9538BB26-1C26-47F8-AC56-2F733B14E07C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6" creationId="{6B98D2B5-5F58-4BD3-BC98-C72642A9C9F3}"/>
          </ac:spMkLst>
        </pc:spChg>
        <pc:spChg chg="add mod">
          <ac:chgData name="Mike Liang" userId="a4ba47076be7b4ad" providerId="LiveId" clId="{5712846E-85CE-47DF-B9F1-9E7BB9B6D7D9}" dt="2020-06-20T07:06:39.511" v="8671" actId="20577"/>
          <ac:spMkLst>
            <pc:docMk/>
            <pc:sldMk cId="2138343698" sldId="281"/>
            <ac:spMk id="23" creationId="{7A216E4E-856C-4115-8483-8D4BB7385CE0}"/>
          </ac:spMkLst>
        </pc:spChg>
        <pc:grpChg chg="add mod">
          <ac:chgData name="Mike Liang" userId="a4ba47076be7b4ad" providerId="LiveId" clId="{5712846E-85CE-47DF-B9F1-9E7BB9B6D7D9}" dt="2020-06-20T05:36:45.355" v="7573" actId="1076"/>
          <ac:grpSpMkLst>
            <pc:docMk/>
            <pc:sldMk cId="2138343698" sldId="281"/>
            <ac:grpSpMk id="10" creationId="{119AB5EA-077E-47BF-9146-9DE32C4CB117}"/>
          </ac:grpSpMkLst>
        </pc:grpChg>
        <pc:picChg chg="add mod modCrop">
          <ac:chgData name="Mike Liang" userId="a4ba47076be7b4ad" providerId="LiveId" clId="{5712846E-85CE-47DF-B9F1-9E7BB9B6D7D9}" dt="2020-06-20T04:22:14.055" v="6930" actId="164"/>
          <ac:picMkLst>
            <pc:docMk/>
            <pc:sldMk cId="2138343698" sldId="281"/>
            <ac:picMk id="8" creationId="{ED4498EF-2020-4097-B343-C253FF598157}"/>
          </ac:picMkLst>
        </pc:picChg>
        <pc:picChg chg="add mod modCrop">
          <ac:chgData name="Mike Liang" userId="a4ba47076be7b4ad" providerId="LiveId" clId="{5712846E-85CE-47DF-B9F1-9E7BB9B6D7D9}" dt="2020-06-20T04:22:14.055" v="6930" actId="164"/>
          <ac:picMkLst>
            <pc:docMk/>
            <pc:sldMk cId="2138343698" sldId="281"/>
            <ac:picMk id="9" creationId="{6B77FE3E-07CF-4FA8-9173-CCFFFF34DD01}"/>
          </ac:picMkLst>
        </pc:pic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5" creationId="{A602895A-7997-401A-8A21-144A369358CA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3" creationId="{12A09988-2550-46E4-99F7-AE4222E5FAD9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7" creationId="{3C2B477B-FB54-482D-84F3-0ED84D362727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8" creationId="{E18E54EC-0A26-4C1B-8CF3-BD3AC86471D3}"/>
          </ac:cxnSpMkLst>
        </pc:cxnChg>
      </pc:sldChg>
      <pc:sldChg chg="addSp modSp new mod">
        <pc:chgData name="Mike Liang" userId="a4ba47076be7b4ad" providerId="LiveId" clId="{5712846E-85CE-47DF-B9F1-9E7BB9B6D7D9}" dt="2020-06-21T05:58:12.574" v="11847" actId="20577"/>
        <pc:sldMkLst>
          <pc:docMk/>
          <pc:sldMk cId="482701631" sldId="282"/>
        </pc:sldMkLst>
        <pc:spChg chg="mod">
          <ac:chgData name="Mike Liang" userId="a4ba47076be7b4ad" providerId="LiveId" clId="{5712846E-85CE-47DF-B9F1-9E7BB9B6D7D9}" dt="2020-06-21T05:58:12.574" v="11847" actId="20577"/>
          <ac:spMkLst>
            <pc:docMk/>
            <pc:sldMk cId="482701631" sldId="282"/>
            <ac:spMk id="2" creationId="{65808A97-D2F0-450E-9166-D89E2B3C0440}"/>
          </ac:spMkLst>
        </pc:spChg>
        <pc:spChg chg="add mod">
          <ac:chgData name="Mike Liang" userId="a4ba47076be7b4ad" providerId="LiveId" clId="{5712846E-85CE-47DF-B9F1-9E7BB9B6D7D9}" dt="2020-06-18T07:28:33.991" v="2691" actId="1037"/>
          <ac:spMkLst>
            <pc:docMk/>
            <pc:sldMk cId="482701631" sldId="282"/>
            <ac:spMk id="5" creationId="{ED5E6BD3-AF03-4B2D-918E-734F1DA02938}"/>
          </ac:spMkLst>
        </pc:spChg>
        <pc:picChg chg="add mod">
          <ac:chgData name="Mike Liang" userId="a4ba47076be7b4ad" providerId="LiveId" clId="{5712846E-85CE-47DF-B9F1-9E7BB9B6D7D9}" dt="2020-06-18T07:21:20.677" v="2654" actId="14861"/>
          <ac:picMkLst>
            <pc:docMk/>
            <pc:sldMk cId="482701631" sldId="282"/>
            <ac:picMk id="4" creationId="{E796F91E-FF01-4167-870A-75A189FFFDBC}"/>
          </ac:picMkLst>
        </pc:picChg>
      </pc:sldChg>
      <pc:sldChg chg="modSp add mod">
        <pc:chgData name="Mike Liang" userId="a4ba47076be7b4ad" providerId="LiveId" clId="{5712846E-85CE-47DF-B9F1-9E7BB9B6D7D9}" dt="2020-06-22T04:49:10.442" v="13154"/>
        <pc:sldMkLst>
          <pc:docMk/>
          <pc:sldMk cId="3227298969" sldId="283"/>
        </pc:sldMkLst>
        <pc:spChg chg="mod">
          <ac:chgData name="Mike Liang" userId="a4ba47076be7b4ad" providerId="LiveId" clId="{5712846E-85CE-47DF-B9F1-9E7BB9B6D7D9}" dt="2020-06-22T02:44:22.682" v="12374"/>
          <ac:spMkLst>
            <pc:docMk/>
            <pc:sldMk cId="3227298969" sldId="283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2T04:49:10.442" v="13154"/>
          <ac:spMkLst>
            <pc:docMk/>
            <pc:sldMk cId="3227298969" sldId="283"/>
            <ac:spMk id="3" creationId="{E3B884D5-3024-4E6B-BC13-CC406B6385BE}"/>
          </ac:spMkLst>
        </pc:spChg>
      </pc:sldChg>
      <pc:sldChg chg="addSp delSp modSp new mod addAnim delAnim modAnim">
        <pc:chgData name="Mike Liang" userId="a4ba47076be7b4ad" providerId="LiveId" clId="{5712846E-85CE-47DF-B9F1-9E7BB9B6D7D9}" dt="2020-06-22T04:07:51.356" v="12668"/>
        <pc:sldMkLst>
          <pc:docMk/>
          <pc:sldMk cId="2400656263" sldId="284"/>
        </pc:sldMkLst>
        <pc:spChg chg="mod">
          <ac:chgData name="Mike Liang" userId="a4ba47076be7b4ad" providerId="LiveId" clId="{5712846E-85CE-47DF-B9F1-9E7BB9B6D7D9}" dt="2020-06-18T08:00:19.762" v="2771" actId="113"/>
          <ac:spMkLst>
            <pc:docMk/>
            <pc:sldMk cId="2400656263" sldId="284"/>
            <ac:spMk id="2" creationId="{4271C06E-F794-472A-A61D-1266B3FB1767}"/>
          </ac:spMkLst>
        </pc:spChg>
        <pc:spChg chg="add del mod">
          <ac:chgData name="Mike Liang" userId="a4ba47076be7b4ad" providerId="LiveId" clId="{5712846E-85CE-47DF-B9F1-9E7BB9B6D7D9}" dt="2020-06-22T04:07:51.356" v="12668"/>
          <ac:spMkLst>
            <pc:docMk/>
            <pc:sldMk cId="2400656263" sldId="284"/>
            <ac:spMk id="3" creationId="{31D49436-6499-4EEC-93DB-28D866F6F531}"/>
          </ac:spMkLst>
        </pc:spChg>
        <pc:spChg chg="add del mod">
          <ac:chgData name="Mike Liang" userId="a4ba47076be7b4ad" providerId="LiveId" clId="{5712846E-85CE-47DF-B9F1-9E7BB9B6D7D9}" dt="2020-06-22T04:07:20.373" v="12665" actId="478"/>
          <ac:spMkLst>
            <pc:docMk/>
            <pc:sldMk cId="2400656263" sldId="284"/>
            <ac:spMk id="5" creationId="{E9C5555F-0CFB-42F6-B4BE-65136A6724E3}"/>
          </ac:spMkLst>
        </pc:spChg>
      </pc:sldChg>
      <pc:sldChg chg="modSp new mod modAnim">
        <pc:chgData name="Mike Liang" userId="a4ba47076be7b4ad" providerId="LiveId" clId="{5712846E-85CE-47DF-B9F1-9E7BB9B6D7D9}" dt="2020-06-22T04:49:03.415" v="13149"/>
        <pc:sldMkLst>
          <pc:docMk/>
          <pc:sldMk cId="1910633419" sldId="285"/>
        </pc:sldMkLst>
        <pc:spChg chg="mod">
          <ac:chgData name="Mike Liang" userId="a4ba47076be7b4ad" providerId="LiveId" clId="{5712846E-85CE-47DF-B9F1-9E7BB9B6D7D9}" dt="2020-06-22T04:49:03.415" v="13149"/>
          <ac:spMkLst>
            <pc:docMk/>
            <pc:sldMk cId="1910633419" sldId="285"/>
            <ac:spMk id="2" creationId="{AFF08E94-4A1D-4D12-88FB-1641C57F1863}"/>
          </ac:spMkLst>
        </pc:spChg>
        <pc:spChg chg="mod">
          <ac:chgData name="Mike Liang" userId="a4ba47076be7b4ad" providerId="LiveId" clId="{5712846E-85CE-47DF-B9F1-9E7BB9B6D7D9}" dt="2020-06-19T09:59:27.691" v="5294"/>
          <ac:spMkLst>
            <pc:docMk/>
            <pc:sldMk cId="1910633419" sldId="285"/>
            <ac:spMk id="3" creationId="{8ABB988D-7E9A-494F-BD0F-7810407BFB86}"/>
          </ac:spMkLst>
        </pc:spChg>
      </pc:sldChg>
      <pc:sldChg chg="modSp new mod modAnim">
        <pc:chgData name="Mike Liang" userId="a4ba47076be7b4ad" providerId="LiveId" clId="{5712846E-85CE-47DF-B9F1-9E7BB9B6D7D9}" dt="2020-06-22T04:06:46.037" v="12603"/>
        <pc:sldMkLst>
          <pc:docMk/>
          <pc:sldMk cId="3130785355" sldId="286"/>
        </pc:sldMkLst>
        <pc:spChg chg="mod">
          <ac:chgData name="Mike Liang" userId="a4ba47076be7b4ad" providerId="LiveId" clId="{5712846E-85CE-47DF-B9F1-9E7BB9B6D7D9}" dt="2020-06-18T08:00:11.749" v="2768" actId="113"/>
          <ac:spMkLst>
            <pc:docMk/>
            <pc:sldMk cId="3130785355" sldId="286"/>
            <ac:spMk id="2" creationId="{2023A87A-11B2-425D-A33F-D75FBAE2A7C8}"/>
          </ac:spMkLst>
        </pc:spChg>
        <pc:spChg chg="mod">
          <ac:chgData name="Mike Liang" userId="a4ba47076be7b4ad" providerId="LiveId" clId="{5712846E-85CE-47DF-B9F1-9E7BB9B6D7D9}" dt="2020-06-22T04:06:46.037" v="12603"/>
          <ac:spMkLst>
            <pc:docMk/>
            <pc:sldMk cId="3130785355" sldId="286"/>
            <ac:spMk id="3" creationId="{3B14B7E4-9AF6-4717-88CD-88139C75EE74}"/>
          </ac:spMkLst>
        </pc:spChg>
      </pc:sldChg>
      <pc:sldChg chg="addSp delSp modSp add mod modClrScheme chgLayout">
        <pc:chgData name="Mike Liang" userId="a4ba47076be7b4ad" providerId="LiveId" clId="{5712846E-85CE-47DF-B9F1-9E7BB9B6D7D9}" dt="2020-06-20T05:51:25.969" v="8415" actId="1038"/>
        <pc:sldMkLst>
          <pc:docMk/>
          <pc:sldMk cId="1652565628" sldId="287"/>
        </pc:sldMkLst>
        <pc:spChg chg="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2" creationId="{CFB4A171-A431-440A-9761-96564ABEA3E0}"/>
          </ac:spMkLst>
        </pc:spChg>
        <pc:spChg chg="add mod ord">
          <ac:chgData name="Mike Liang" userId="a4ba47076be7b4ad" providerId="LiveId" clId="{5712846E-85CE-47DF-B9F1-9E7BB9B6D7D9}" dt="2020-06-20T03:29:34.524" v="6514" actId="20577"/>
          <ac:spMkLst>
            <pc:docMk/>
            <pc:sldMk cId="1652565628" sldId="287"/>
            <ac:spMk id="3" creationId="{B6FE3C0E-B6BB-4950-BA67-A80C2B0FE006}"/>
          </ac:spMkLst>
        </pc:spChg>
        <pc:spChg chg="del mod ord">
          <ac:chgData name="Mike Liang" userId="a4ba47076be7b4ad" providerId="LiveId" clId="{5712846E-85CE-47DF-B9F1-9E7BB9B6D7D9}" dt="2020-06-19T07:39:20.523" v="4017" actId="700"/>
          <ac:spMkLst>
            <pc:docMk/>
            <pc:sldMk cId="1652565628" sldId="287"/>
            <ac:spMk id="3" creationId="{B8F961E5-46D3-4FB1-AA84-8D78FF70C49B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4" creationId="{90553835-9859-4BFD-A5D9-0D7174A38783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5" creationId="{95060DAC-0581-4B24-B2A3-0FF5C8DD2FD3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6" creationId="{F97E11A5-F33B-46E1-9EF5-84AAC75DB05C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7" creationId="{1843E0C6-4B6C-439D-AEB7-AFCCDEB5307F}"/>
          </ac:spMkLst>
        </pc:spChg>
        <pc:spChg chg="add mod ord">
          <ac:chgData name="Mike Liang" userId="a4ba47076be7b4ad" providerId="LiveId" clId="{5712846E-85CE-47DF-B9F1-9E7BB9B6D7D9}" dt="2020-06-20T03:17:17.162" v="6307" actId="113"/>
          <ac:spMkLst>
            <pc:docMk/>
            <pc:sldMk cId="1652565628" sldId="287"/>
            <ac:spMk id="8" creationId="{D8C5FF9D-1B1E-4440-9E25-3335D8679F05}"/>
          </ac:spMkLst>
        </pc:spChg>
        <pc:spChg chg="add mod">
          <ac:chgData name="Mike Liang" userId="a4ba47076be7b4ad" providerId="LiveId" clId="{5712846E-85CE-47DF-B9F1-9E7BB9B6D7D9}" dt="2020-06-20T05:51:25.969" v="8415" actId="1038"/>
          <ac:spMkLst>
            <pc:docMk/>
            <pc:sldMk cId="1652565628" sldId="287"/>
            <ac:spMk id="10" creationId="{6B6A3B56-FBD8-4BC0-A8CC-C8053E1CEB47}"/>
          </ac:spMkLst>
        </pc:spChg>
        <pc:picChg chg="add mod">
          <ac:chgData name="Mike Liang" userId="a4ba47076be7b4ad" providerId="LiveId" clId="{5712846E-85CE-47DF-B9F1-9E7BB9B6D7D9}" dt="2020-06-20T03:29:43.957" v="6530" actId="1035"/>
          <ac:picMkLst>
            <pc:docMk/>
            <pc:sldMk cId="1652565628" sldId="287"/>
            <ac:picMk id="9" creationId="{8C897793-6961-4F9E-BA4A-5053F3672DCE}"/>
          </ac:picMkLst>
        </pc:picChg>
        <pc:picChg chg="add mod">
          <ac:chgData name="Mike Liang" userId="a4ba47076be7b4ad" providerId="LiveId" clId="{5712846E-85CE-47DF-B9F1-9E7BB9B6D7D9}" dt="2020-06-20T03:29:43.957" v="6530" actId="1035"/>
          <ac:picMkLst>
            <pc:docMk/>
            <pc:sldMk cId="1652565628" sldId="287"/>
            <ac:picMk id="11" creationId="{11CC591B-9449-45F4-909C-5808BCC6A88F}"/>
          </ac:picMkLst>
        </pc:picChg>
      </pc:sldChg>
      <pc:sldChg chg="addSp delSp modSp add mod modClrScheme chgLayout">
        <pc:chgData name="Mike Liang" userId="a4ba47076be7b4ad" providerId="LiveId" clId="{5712846E-85CE-47DF-B9F1-9E7BB9B6D7D9}" dt="2020-06-20T07:11:09.403" v="8783" actId="20577"/>
        <pc:sldMkLst>
          <pc:docMk/>
          <pc:sldMk cId="3134312700" sldId="288"/>
        </pc:sldMkLst>
        <pc:spChg chg="mod ord">
          <ac:chgData name="Mike Liang" userId="a4ba47076be7b4ad" providerId="LiveId" clId="{5712846E-85CE-47DF-B9F1-9E7BB9B6D7D9}" dt="2020-06-20T03:51:06.271" v="6554" actId="700"/>
          <ac:spMkLst>
            <pc:docMk/>
            <pc:sldMk cId="3134312700" sldId="288"/>
            <ac:spMk id="2" creationId="{CFB4A171-A431-440A-9761-96564ABEA3E0}"/>
          </ac:spMkLst>
        </pc:spChg>
        <pc:spChg chg="del">
          <ac:chgData name="Mike Liang" userId="a4ba47076be7b4ad" providerId="LiveId" clId="{5712846E-85CE-47DF-B9F1-9E7BB9B6D7D9}" dt="2020-06-20T03:25:54.918" v="6449" actId="700"/>
          <ac:spMkLst>
            <pc:docMk/>
            <pc:sldMk cId="3134312700" sldId="288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6" creationId="{1306EBF7-6DA5-484C-8F40-B41491C81479}"/>
          </ac:spMkLst>
        </pc:spChg>
        <pc:spChg chg="add mod ord">
          <ac:chgData name="Mike Liang" userId="a4ba47076be7b4ad" providerId="LiveId" clId="{5712846E-85CE-47DF-B9F1-9E7BB9B6D7D9}" dt="2020-06-20T07:11:09.403" v="8783" actId="20577"/>
          <ac:spMkLst>
            <pc:docMk/>
            <pc:sldMk cId="3134312700" sldId="288"/>
            <ac:spMk id="7" creationId="{8A0567CF-B296-472D-8C56-2D10567D6AB4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9" creationId="{FB81009B-6A6E-45B2-958C-76C9D489A82B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11" creationId="{31A82E96-7630-42BE-BA74-8252B99CCA3A}"/>
          </ac:spMkLst>
        </pc:spChg>
        <pc:picChg chg="add mod">
          <ac:chgData name="Mike Liang" userId="a4ba47076be7b4ad" providerId="LiveId" clId="{5712846E-85CE-47DF-B9F1-9E7BB9B6D7D9}" dt="2020-06-20T03:53:13.622" v="6645" actId="1076"/>
          <ac:picMkLst>
            <pc:docMk/>
            <pc:sldMk cId="3134312700" sldId="288"/>
            <ac:picMk id="5" creationId="{ADB58E6D-F9D8-41F7-AE7D-8BC6903FA669}"/>
          </ac:picMkLst>
        </pc:picChg>
      </pc:sldChg>
      <pc:sldChg chg="addSp delSp modSp add mod modNotesTx">
        <pc:chgData name="Mike Liang" userId="a4ba47076be7b4ad" providerId="LiveId" clId="{5712846E-85CE-47DF-B9F1-9E7BB9B6D7D9}" dt="2020-06-21T05:38:42.111" v="11148"/>
        <pc:sldMkLst>
          <pc:docMk/>
          <pc:sldMk cId="1519315173" sldId="289"/>
        </pc:sldMkLst>
        <pc:spChg chg="del mod">
          <ac:chgData name="Mike Liang" userId="a4ba47076be7b4ad" providerId="LiveId" clId="{5712846E-85CE-47DF-B9F1-9E7BB9B6D7D9}" dt="2020-06-20T07:05:02.721" v="8664" actId="478"/>
          <ac:spMkLst>
            <pc:docMk/>
            <pc:sldMk cId="1519315173" sldId="289"/>
            <ac:spMk id="3" creationId="{B8F961E5-46D3-4FB1-AA84-8D78FF70C49B}"/>
          </ac:spMkLst>
        </pc:spChg>
        <pc:spChg chg="add del mod">
          <ac:chgData name="Mike Liang" userId="a4ba47076be7b4ad" providerId="LiveId" clId="{5712846E-85CE-47DF-B9F1-9E7BB9B6D7D9}" dt="2020-06-20T07:05:05.994" v="8665" actId="478"/>
          <ac:spMkLst>
            <pc:docMk/>
            <pc:sldMk cId="1519315173" sldId="289"/>
            <ac:spMk id="5" creationId="{D55D7522-9ED1-4FB5-995C-4805E18C5076}"/>
          </ac:spMkLst>
        </pc:spChg>
        <pc:spChg chg="add mod">
          <ac:chgData name="Mike Liang" userId="a4ba47076be7b4ad" providerId="LiveId" clId="{5712846E-85CE-47DF-B9F1-9E7BB9B6D7D9}" dt="2020-06-20T07:08:04.374" v="8743" actId="20577"/>
          <ac:spMkLst>
            <pc:docMk/>
            <pc:sldMk cId="1519315173" sldId="289"/>
            <ac:spMk id="6" creationId="{B6CA3FC4-B5FD-4630-AEC4-43038B91AB72}"/>
          </ac:spMkLst>
        </pc:spChg>
        <pc:spChg chg="add mod">
          <ac:chgData name="Mike Liang" userId="a4ba47076be7b4ad" providerId="LiveId" clId="{5712846E-85CE-47DF-B9F1-9E7BB9B6D7D9}" dt="2020-06-20T07:25:57.651" v="9244" actId="1076"/>
          <ac:spMkLst>
            <pc:docMk/>
            <pc:sldMk cId="1519315173" sldId="289"/>
            <ac:spMk id="7" creationId="{33A9D0A4-3264-41E3-BB58-C3151D6167DA}"/>
          </ac:spMkLst>
        </pc:spChg>
        <pc:spChg chg="add mod">
          <ac:chgData name="Mike Liang" userId="a4ba47076be7b4ad" providerId="LiveId" clId="{5712846E-85CE-47DF-B9F1-9E7BB9B6D7D9}" dt="2020-06-21T05:36:43.512" v="11147"/>
          <ac:spMkLst>
            <pc:docMk/>
            <pc:sldMk cId="1519315173" sldId="289"/>
            <ac:spMk id="8" creationId="{5FB35A4B-379B-4BB8-8734-6B90297CA69F}"/>
          </ac:spMkLst>
        </pc:spChg>
        <pc:spChg chg="add mod">
          <ac:chgData name="Mike Liang" userId="a4ba47076be7b4ad" providerId="LiveId" clId="{5712846E-85CE-47DF-B9F1-9E7BB9B6D7D9}" dt="2020-06-21T05:36:39.463" v="11144"/>
          <ac:spMkLst>
            <pc:docMk/>
            <pc:sldMk cId="1519315173" sldId="289"/>
            <ac:spMk id="9" creationId="{A8E2CAFE-158E-4C56-9D25-B4DC34B2DC18}"/>
          </ac:spMkLst>
        </pc:spChg>
        <pc:spChg chg="add mod">
          <ac:chgData name="Mike Liang" userId="a4ba47076be7b4ad" providerId="LiveId" clId="{5712846E-85CE-47DF-B9F1-9E7BB9B6D7D9}" dt="2020-06-20T07:23:25.114" v="9172" actId="20577"/>
          <ac:spMkLst>
            <pc:docMk/>
            <pc:sldMk cId="1519315173" sldId="289"/>
            <ac:spMk id="10" creationId="{88B4A441-D9F7-4A11-ADC6-0C903D6C1D7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0" creationId="{E301DBBF-CD07-4F7A-9817-A0A5C252916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4" creationId="{8F928A54-1B51-431C-BA41-54E284C6E1B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5" creationId="{772C8152-9FF3-4801-B118-0171DB747828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6" creationId="{3C4529CF-F3CF-42E0-9420-B22BF0322B6D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7" creationId="{8676595A-5AA9-4C30-87C7-C078F818850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8" creationId="{42F1E293-7FA7-4D22-9D82-7811EBCDC22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9" creationId="{3552B2F7-A623-4D03-B019-7BCC6AE7EE40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0" creationId="{0E634E4D-A8FC-4D06-B08D-5B260DFFEE7B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1" creationId="{0E6670B0-ED09-41E3-BD79-81274D23E394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2" creationId="{E6DAB44E-850C-4DBE-99DD-BD0765E1319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3" creationId="{73C55D11-49BD-454B-BD30-A5E482D0C59D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4" creationId="{DFAD4AC8-A135-493E-8855-3E4E0BD26967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5" creationId="{B6ED9E30-3915-4EEB-9D49-FA724A7B7983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6" creationId="{52BAC838-4C29-4797-A799-7E028C902693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7" creationId="{C852BBE2-3BC6-495F-B44E-D215B5CB053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8" creationId="{89D1EE1D-910F-4D1B-8401-2E53665E8E39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9" creationId="{E527DDBF-EE92-46BD-8FAE-3916D9D57DA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50" creationId="{5FBB60A7-E840-49A8-A58B-C3E4117FA81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0" creationId="{20D5C22D-5263-499B-AF71-D89E7ADB425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1" creationId="{A4E722BB-4313-4B76-B31D-53D97C59B670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8" creationId="{63BBEFAD-9DE6-4B05-A299-47C18C81B8C7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2" creationId="{DB1586F3-324F-4094-9C11-7363541D01F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3" creationId="{5FE0A935-605E-42DD-8E85-785DAD7693F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4" creationId="{0663DF5F-5753-4588-A470-9528A46E875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5" creationId="{9EC90362-A3F6-4C25-89FE-9C5D09A2282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6" creationId="{3AB93400-807C-451E-8A42-88D52E4C14F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9" creationId="{4E7B0EA1-9495-4A79-BD48-F547844C2168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0" creationId="{F5341CE9-8F6A-4EC3-9122-812FAD3039D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1" creationId="{4B8F7F73-54C1-456B-BE78-6C250895B399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3" creationId="{51D6E713-FF60-449D-8130-10927317EA3B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6" creationId="{8B6DF21E-9E02-4FDB-96EC-EB0FAFFA5D4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7" creationId="{BB13983C-9F52-4AC6-8981-087D84208BA2}"/>
          </ac:spMkLst>
        </pc:spChg>
        <pc:grpChg chg="add mod">
          <ac:chgData name="Mike Liang" userId="a4ba47076be7b4ad" providerId="LiveId" clId="{5712846E-85CE-47DF-B9F1-9E7BB9B6D7D9}" dt="2020-06-20T07:13:53.323" v="8839" actId="1076"/>
          <ac:grpSpMkLst>
            <pc:docMk/>
            <pc:sldMk cId="1519315173" sldId="289"/>
            <ac:grpSpMk id="28" creationId="{C9F6E583-7848-4155-91DE-B9E158D15E30}"/>
          </ac:grpSpMkLst>
        </pc:grp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29" creationId="{438286D0-82D6-483D-8B59-12C80CB6B349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1" creationId="{3BE1FB56-A495-422C-92DA-C15B0E1539D1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2" creationId="{7BCC2D80-BBDF-4D37-8963-69F3481EAA8E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3" creationId="{403CCC19-8FE8-4348-9E7D-A81C038427A5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92" creationId="{14AA462F-2D73-4B73-BD32-A3637228273C}"/>
          </ac:picMkLst>
        </pc:pic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1" creationId="{D8A5497F-855C-4D82-B77D-E1C3089842B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2" creationId="{4315FDE7-A543-486B-9656-E999996B78C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3" creationId="{90C43A20-A20B-48F5-A077-EA7E24FD4870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4" creationId="{A4B2647D-5A72-4C30-80BC-92297BA5485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5" creationId="{7B6EB734-2B5A-4D95-9C87-349A93D808E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6" creationId="{961BD10C-9484-4305-8A13-E2B0F4F1E7D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7" creationId="{4470498D-9974-4963-A976-B16F4D577C2C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8" creationId="{1681BE0B-7F40-4123-B0C6-CEB628117E04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9" creationId="{3A4FC457-C08B-4692-865D-385B992858A1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2" creationId="{1ED34B4B-C2A6-4BC0-90CA-76AA785628E9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3" creationId="{42F510EB-BC10-48E7-9383-E6AA89493B63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4" creationId="{EBA4AFE9-39BD-4B45-BC30-FBE4C4F4DDF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5" creationId="{7078FFB3-1BEF-4ABA-9CDF-801CA7EB38F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6" creationId="{3CC0E1D6-4D2E-4295-B480-18E1304CA3A5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7" creationId="{8F866455-5111-4FF9-B589-9D0DEF7C100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9" creationId="{3BD6D3A4-018A-45A2-83AF-2E3DAB2F5FC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0" creationId="{8BC62E7C-54BF-4D0D-ADC9-4834FA305D2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1" creationId="{0C3CF39E-F2D3-4CED-BE3C-6B1C7A99BB7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2" creationId="{0EF46DA7-B9CB-4D83-8F25-EFA7AC2D872A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3" creationId="{4053C39E-D25F-484E-9E68-002C2344D536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4" creationId="{DC2283D9-CA22-48FB-AE72-02BBA90A25FF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5" creationId="{5C60EDF2-3336-44E3-83F7-C470AC501C16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6" creationId="{4E9316EA-C1DA-46F7-B198-B1DDD9ADA115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7" creationId="{94A40980-966E-4503-B904-81B9EC5B4CFF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8" creationId="{5AD4044E-0223-49BE-A8D4-59B0D8DAD8E9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9" creationId="{CE065FD1-05E6-4689-A2F3-D68CD5C1BC4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0" creationId="{ACDD825C-38F4-4650-8C93-F6391B056E44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1" creationId="{89C79D18-C5AF-4AA3-BFAB-57C6DEC2877D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7" creationId="{8884D453-E262-4629-BF86-72CA0B2817FA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8" creationId="{B639EC8E-CAEE-46AC-B88A-9F30192F037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4" creationId="{41FDC3AA-7241-4474-9D1D-BAA43C502F7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5" creationId="{283481F9-67DC-49E8-A968-EBCEBD49C17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8" creationId="{7E1996E9-2AE5-4C45-A7E9-76E6F96F780B}"/>
          </ac:cxnSpMkLst>
        </pc:cxnChg>
      </pc:sldChg>
      <pc:sldChg chg="addSp delSp modSp add mod modClrScheme modAnim chgLayout">
        <pc:chgData name="Mike Liang" userId="a4ba47076be7b4ad" providerId="LiveId" clId="{5712846E-85CE-47DF-B9F1-9E7BB9B6D7D9}" dt="2020-06-21T04:00:44.949" v="9379"/>
        <pc:sldMkLst>
          <pc:docMk/>
          <pc:sldMk cId="3051073945" sldId="290"/>
        </pc:sldMkLst>
        <pc:spChg chg="mod ord">
          <ac:chgData name="Mike Liang" userId="a4ba47076be7b4ad" providerId="LiveId" clId="{5712846E-85CE-47DF-B9F1-9E7BB9B6D7D9}" dt="2020-06-20T07:28:03.120" v="9245" actId="700"/>
          <ac:spMkLst>
            <pc:docMk/>
            <pc:sldMk cId="3051073945" sldId="290"/>
            <ac:spMk id="2" creationId="{CFB4A171-A431-440A-9761-96564ABEA3E0}"/>
          </ac:spMkLst>
        </pc:spChg>
        <pc:spChg chg="del">
          <ac:chgData name="Mike Liang" userId="a4ba47076be7b4ad" providerId="LiveId" clId="{5712846E-85CE-47DF-B9F1-9E7BB9B6D7D9}" dt="2020-06-20T07:28:03.120" v="9245" actId="700"/>
          <ac:spMkLst>
            <pc:docMk/>
            <pc:sldMk cId="3051073945" sldId="290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21T04:00:44.949" v="9379"/>
          <ac:spMkLst>
            <pc:docMk/>
            <pc:sldMk cId="3051073945" sldId="290"/>
            <ac:spMk id="4" creationId="{FBB65C59-4140-4133-9E5D-AD68F970B5CC}"/>
          </ac:spMkLst>
        </pc:spChg>
        <pc:picChg chg="add mod">
          <ac:chgData name="Mike Liang" userId="a4ba47076be7b4ad" providerId="LiveId" clId="{5712846E-85CE-47DF-B9F1-9E7BB9B6D7D9}" dt="2020-06-20T07:28:14.936" v="9278" actId="1036"/>
          <ac:picMkLst>
            <pc:docMk/>
            <pc:sldMk cId="3051073945" sldId="290"/>
            <ac:picMk id="6" creationId="{B6011E1A-FAB0-4502-9886-CE9C52956BD0}"/>
          </ac:picMkLst>
        </pc:picChg>
      </pc:sldChg>
      <pc:sldChg chg="modSp new mod">
        <pc:chgData name="Mike Liang" userId="a4ba47076be7b4ad" providerId="LiveId" clId="{5712846E-85CE-47DF-B9F1-9E7BB9B6D7D9}" dt="2020-06-21T04:14:56.383" v="9537" actId="113"/>
        <pc:sldMkLst>
          <pc:docMk/>
          <pc:sldMk cId="881787027" sldId="291"/>
        </pc:sldMkLst>
        <pc:spChg chg="mod">
          <ac:chgData name="Mike Liang" userId="a4ba47076be7b4ad" providerId="LiveId" clId="{5712846E-85CE-47DF-B9F1-9E7BB9B6D7D9}" dt="2020-06-21T04:14:56.383" v="9537" actId="113"/>
          <ac:spMkLst>
            <pc:docMk/>
            <pc:sldMk cId="881787027" sldId="291"/>
            <ac:spMk id="2" creationId="{C45D8F54-BD1D-49CC-B40F-F812DDC1E504}"/>
          </ac:spMkLst>
        </pc:spChg>
        <pc:spChg chg="mod">
          <ac:chgData name="Mike Liang" userId="a4ba47076be7b4ad" providerId="LiveId" clId="{5712846E-85CE-47DF-B9F1-9E7BB9B6D7D9}" dt="2020-06-19T05:42:53.688" v="3925" actId="6549"/>
          <ac:spMkLst>
            <pc:docMk/>
            <pc:sldMk cId="881787027" sldId="291"/>
            <ac:spMk id="3" creationId="{361F9A5E-0C1F-41E1-AB68-6E3C749FD85B}"/>
          </ac:spMkLst>
        </pc:spChg>
      </pc:sldChg>
      <pc:sldChg chg="addSp modSp new mod">
        <pc:chgData name="Mike Liang" userId="a4ba47076be7b4ad" providerId="LiveId" clId="{5712846E-85CE-47DF-B9F1-9E7BB9B6D7D9}" dt="2020-06-20T03:20:51.004" v="6448" actId="22"/>
        <pc:sldMkLst>
          <pc:docMk/>
          <pc:sldMk cId="2878076720" sldId="292"/>
        </pc:sldMkLst>
        <pc:spChg chg="mod">
          <ac:chgData name="Mike Liang" userId="a4ba47076be7b4ad" providerId="LiveId" clId="{5712846E-85CE-47DF-B9F1-9E7BB9B6D7D9}" dt="2020-06-19T07:46:28.082" v="4057" actId="122"/>
          <ac:spMkLst>
            <pc:docMk/>
            <pc:sldMk cId="2878076720" sldId="292"/>
            <ac:spMk id="2" creationId="{AB68F7BA-8635-4610-B935-C459329F69DA}"/>
          </ac:spMkLst>
        </pc:spChg>
        <pc:spChg chg="mod">
          <ac:chgData name="Mike Liang" userId="a4ba47076be7b4ad" providerId="LiveId" clId="{5712846E-85CE-47DF-B9F1-9E7BB9B6D7D9}" dt="2020-06-20T03:20:47.254" v="6447" actId="14100"/>
          <ac:spMkLst>
            <pc:docMk/>
            <pc:sldMk cId="2878076720" sldId="292"/>
            <ac:spMk id="3" creationId="{7FCF7040-B999-498B-9E1E-C94D0A393F3F}"/>
          </ac:spMkLst>
        </pc:spChg>
        <pc:picChg chg="add">
          <ac:chgData name="Mike Liang" userId="a4ba47076be7b4ad" providerId="LiveId" clId="{5712846E-85CE-47DF-B9F1-9E7BB9B6D7D9}" dt="2020-06-20T03:20:51.004" v="6448" actId="22"/>
          <ac:picMkLst>
            <pc:docMk/>
            <pc:sldMk cId="2878076720" sldId="292"/>
            <ac:picMk id="5" creationId="{C489CD37-08C8-4621-BB68-695994B6EDCE}"/>
          </ac:picMkLst>
        </pc:picChg>
      </pc:sldChg>
      <pc:sldChg chg="addSp delSp modSp add mod ord modAnim">
        <pc:chgData name="Mike Liang" userId="a4ba47076be7b4ad" providerId="LiveId" clId="{5712846E-85CE-47DF-B9F1-9E7BB9B6D7D9}" dt="2020-06-21T04:23:00.006" v="9543" actId="108"/>
        <pc:sldMkLst>
          <pc:docMk/>
          <pc:sldMk cId="1275815003" sldId="293"/>
        </pc:sldMkLst>
        <pc:spChg chg="del">
          <ac:chgData name="Mike Liang" userId="a4ba47076be7b4ad" providerId="LiveId" clId="{5712846E-85CE-47DF-B9F1-9E7BB9B6D7D9}" dt="2020-06-21T03:58:39.804" v="9280" actId="478"/>
          <ac:spMkLst>
            <pc:docMk/>
            <pc:sldMk cId="1275815003" sldId="293"/>
            <ac:spMk id="3" creationId="{00000000-0000-0000-0000-000000000000}"/>
          </ac:spMkLst>
        </pc:spChg>
        <pc:spChg chg="mod">
          <ac:chgData name="Mike Liang" userId="a4ba47076be7b4ad" providerId="LiveId" clId="{5712846E-85CE-47DF-B9F1-9E7BB9B6D7D9}" dt="2020-06-21T04:23:00.006" v="9543" actId="108"/>
          <ac:spMkLst>
            <pc:docMk/>
            <pc:sldMk cId="1275815003" sldId="293"/>
            <ac:spMk id="11" creationId="{00000000-0000-0000-0000-000000000000}"/>
          </ac:spMkLst>
        </pc:spChg>
        <pc:spChg chg="add mod">
          <ac:chgData name="Mike Liang" userId="a4ba47076be7b4ad" providerId="LiveId" clId="{5712846E-85CE-47DF-B9F1-9E7BB9B6D7D9}" dt="2020-06-21T04:00:29.126" v="9376" actId="121"/>
          <ac:spMkLst>
            <pc:docMk/>
            <pc:sldMk cId="1275815003" sldId="293"/>
            <ac:spMk id="36" creationId="{12DF1D58-34D1-4DBC-AFB1-A6B35B8CD04D}"/>
          </ac:spMkLst>
        </pc:spChg>
      </pc:sldChg>
      <pc:sldChg chg="addSp modSp add del mod modNotesTx">
        <pc:chgData name="Mike Liang" userId="a4ba47076be7b4ad" providerId="LiveId" clId="{5712846E-85CE-47DF-B9F1-9E7BB9B6D7D9}" dt="2020-06-21T04:22:35.381" v="9538" actId="2696"/>
        <pc:sldMkLst>
          <pc:docMk/>
          <pc:sldMk cId="46841496" sldId="294"/>
        </pc:sldMkLst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4" creationId="{F8DC3714-4083-423E-8A4D-A2CD20065545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5" creationId="{A81C8405-E714-4F0E-85CC-AEBAE0FEB6B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6" creationId="{1831A0C2-85A1-4D45-A32A-9A3904FEB466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7" creationId="{B1FE639A-31E0-42E2-824A-3D18A35F6C9D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8" creationId="{9F60ED85-0D2E-49C0-8F10-A1936A48F7DE}"/>
          </ac:spMkLst>
        </pc:spChg>
        <pc:spChg chg="add mod">
          <ac:chgData name="Mike Liang" userId="a4ba47076be7b4ad" providerId="LiveId" clId="{5712846E-85CE-47DF-B9F1-9E7BB9B6D7D9}" dt="2020-06-20T05:50:52.360" v="8383" actId="1035"/>
          <ac:spMkLst>
            <pc:docMk/>
            <pc:sldMk cId="46841496" sldId="294"/>
            <ac:spMk id="13" creationId="{0557128B-A065-4DB5-A17C-DCD76DC4B842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15" creationId="{DAEB84AC-7526-4C51-ACB2-AA0C3E2D89D8}"/>
          </ac:spMkLst>
        </pc:spChg>
        <pc:spChg chg="mod">
          <ac:chgData name="Mike Liang" userId="a4ba47076be7b4ad" providerId="LiveId" clId="{5712846E-85CE-47DF-B9F1-9E7BB9B6D7D9}" dt="2020-06-20T05:54:22.966" v="8507" actId="14100"/>
          <ac:spMkLst>
            <pc:docMk/>
            <pc:sldMk cId="46841496" sldId="294"/>
            <ac:spMk id="16" creationId="{E730482A-3DFC-4A85-BD52-95DB9DFF0B3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1" creationId="{0DFD2308-B6BF-4B75-B3A7-DF53D88A880D}"/>
          </ac:spMkLst>
        </pc:spChg>
        <pc:spChg chg="mod">
          <ac:chgData name="Mike Liang" userId="a4ba47076be7b4ad" providerId="LiveId" clId="{5712846E-85CE-47DF-B9F1-9E7BB9B6D7D9}" dt="2020-06-20T05:54:55.667" v="8509"/>
          <ac:spMkLst>
            <pc:docMk/>
            <pc:sldMk cId="46841496" sldId="294"/>
            <ac:spMk id="22" creationId="{7471FB5F-2088-4800-BA8B-828613FD88C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7" creationId="{1A6EB1FE-42FB-40C7-945E-0C176B39F293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8" creationId="{AB659491-369F-45DD-95A8-F2C10763126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9" creationId="{82B511E5-AF8D-47C8-B267-2C0513EF0F96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30" creationId="{E53B1296-78C9-4BF6-9F48-707B0A63FD03}"/>
          </ac:spMkLst>
        </pc:spChg>
        <pc:spChg chg="mod">
          <ac:chgData name="Mike Liang" userId="a4ba47076be7b4ad" providerId="LiveId" clId="{5712846E-85CE-47DF-B9F1-9E7BB9B6D7D9}" dt="2020-06-20T05:56:22.946" v="8614"/>
          <ac:spMkLst>
            <pc:docMk/>
            <pc:sldMk cId="46841496" sldId="294"/>
            <ac:spMk id="42" creationId="{22CE26F3-B71F-41A7-9CDB-58B80A3398A4}"/>
          </ac:spMkLst>
        </pc:spChg>
        <pc:picChg chg="mod">
          <ac:chgData name="Mike Liang" userId="a4ba47076be7b4ad" providerId="LiveId" clId="{5712846E-85CE-47DF-B9F1-9E7BB9B6D7D9}" dt="2020-06-20T05:44:33.692" v="7925" actId="1038"/>
          <ac:picMkLst>
            <pc:docMk/>
            <pc:sldMk cId="46841496" sldId="294"/>
            <ac:picMk id="3" creationId="{FB608AEF-5477-4830-B945-6F8A96DDE280}"/>
          </ac:picMkLst>
        </pc:picChg>
        <pc:cxnChg chg="mod">
          <ac:chgData name="Mike Liang" userId="a4ba47076be7b4ad" providerId="LiveId" clId="{5712846E-85CE-47DF-B9F1-9E7BB9B6D7D9}" dt="2020-06-20T05:54:22.966" v="8507" actId="14100"/>
          <ac:cxnSpMkLst>
            <pc:docMk/>
            <pc:sldMk cId="46841496" sldId="294"/>
            <ac:cxnSpMk id="17" creationId="{BFE858EE-DB32-4204-8D50-ED6E97279AEB}"/>
          </ac:cxnSpMkLst>
        </pc:cxnChg>
        <pc:cxnChg chg="mod">
          <ac:chgData name="Mike Liang" userId="a4ba47076be7b4ad" providerId="LiveId" clId="{5712846E-85CE-47DF-B9F1-9E7BB9B6D7D9}" dt="2020-06-20T05:52:54.316" v="8434" actId="1036"/>
          <ac:cxnSpMkLst>
            <pc:docMk/>
            <pc:sldMk cId="46841496" sldId="294"/>
            <ac:cxnSpMk id="23" creationId="{E02547E6-0DF9-4003-AEB7-6217209AF88B}"/>
          </ac:cxnSpMkLst>
        </pc:cxnChg>
        <pc:cxnChg chg="mod">
          <ac:chgData name="Mike Liang" userId="a4ba47076be7b4ad" providerId="LiveId" clId="{5712846E-85CE-47DF-B9F1-9E7BB9B6D7D9}" dt="2020-06-20T05:55:59.545" v="8564"/>
          <ac:cxnSpMkLst>
            <pc:docMk/>
            <pc:sldMk cId="46841496" sldId="294"/>
            <ac:cxnSpMk id="37" creationId="{8516B85C-1C1E-454F-B0E8-98F041348555}"/>
          </ac:cxnSpMkLst>
        </pc:cxnChg>
      </pc:sldChg>
      <pc:sldChg chg="addSp">
        <pc:chgData name="Mike Liang" userId="a4ba47076be7b4ad" providerId="LiveId" clId="{5712846E-85CE-47DF-B9F1-9E7BB9B6D7D9}" dt="2020-06-20T05:53:13.352" v="8435"/>
        <pc:sldMkLst>
          <pc:docMk/>
          <pc:sldMk cId="3071262056" sldId="294"/>
        </pc:sldMkLst>
        <pc:spChg chg="add">
          <ac:chgData name="Mike Liang" userId="a4ba47076be7b4ad" providerId="LiveId" clId="{5712846E-85CE-47DF-B9F1-9E7BB9B6D7D9}" dt="2020-06-20T05:53:13.352" v="8435"/>
          <ac:spMkLst>
            <pc:docMk/>
            <pc:sldMk cId="3071262056" sldId="294"/>
            <ac:spMk id="9" creationId="{93729BC7-01FF-41F7-815D-51104A2EF920}"/>
          </ac:spMkLst>
        </pc:spChg>
      </pc:sldChg>
      <pc:sldChg chg="addSp">
        <pc:chgData name="Mike Liang" userId="a4ba47076be7b4ad" providerId="LiveId" clId="{5712846E-85CE-47DF-B9F1-9E7BB9B6D7D9}" dt="2020-06-20T05:52:35.447" v="8416"/>
        <pc:sldMkLst>
          <pc:docMk/>
          <pc:sldMk cId="3260197054" sldId="294"/>
        </pc:sldMkLst>
        <pc:spChg chg="add">
          <ac:chgData name="Mike Liang" userId="a4ba47076be7b4ad" providerId="LiveId" clId="{5712846E-85CE-47DF-B9F1-9E7BB9B6D7D9}" dt="2020-06-20T05:52:35.447" v="8416"/>
          <ac:spMkLst>
            <pc:docMk/>
            <pc:sldMk cId="3260197054" sldId="294"/>
            <ac:spMk id="9" creationId="{8A5F6698-50E4-4B6A-B592-031D398E54B2}"/>
          </ac:spMkLst>
        </pc:spChg>
      </pc:sldChg>
      <pc:sldChg chg="addSp delSp modSp add mod delAnim modAnim">
        <pc:chgData name="Mike Liang" userId="a4ba47076be7b4ad" providerId="LiveId" clId="{5712846E-85CE-47DF-B9F1-9E7BB9B6D7D9}" dt="2020-06-21T04:22:54.830" v="9542" actId="108"/>
        <pc:sldMkLst>
          <pc:docMk/>
          <pc:sldMk cId="1553964754" sldId="295"/>
        </pc:sldMkLst>
        <pc:spChg chg="del">
          <ac:chgData name="Mike Liang" userId="a4ba47076be7b4ad" providerId="LiveId" clId="{5712846E-85CE-47DF-B9F1-9E7BB9B6D7D9}" dt="2020-06-21T03:58:34.936" v="9279" actId="478"/>
          <ac:spMkLst>
            <pc:docMk/>
            <pc:sldMk cId="1553964754" sldId="295"/>
            <ac:spMk id="3" creationId="{00000000-0000-0000-0000-000000000000}"/>
          </ac:spMkLst>
        </pc:spChg>
        <pc:spChg chg="mod">
          <ac:chgData name="Mike Liang" userId="a4ba47076be7b4ad" providerId="LiveId" clId="{5712846E-85CE-47DF-B9F1-9E7BB9B6D7D9}" dt="2020-06-21T04:22:54.830" v="9542" actId="108"/>
          <ac:spMkLst>
            <pc:docMk/>
            <pc:sldMk cId="1553964754" sldId="295"/>
            <ac:spMk id="4" creationId="{00000000-0000-0000-0000-000000000000}"/>
          </ac:spMkLst>
        </pc:spChg>
        <pc:spChg chg="add mod">
          <ac:chgData name="Mike Liang" userId="a4ba47076be7b4ad" providerId="LiveId" clId="{5712846E-85CE-47DF-B9F1-9E7BB9B6D7D9}" dt="2020-06-21T04:00:37.496" v="9378"/>
          <ac:spMkLst>
            <pc:docMk/>
            <pc:sldMk cId="1553964754" sldId="295"/>
            <ac:spMk id="57" creationId="{4194F926-D7E2-4C49-953E-321193609CC8}"/>
          </ac:spMkLst>
        </pc:spChg>
        <pc:spChg chg="del mod">
          <ac:chgData name="Mike Liang" userId="a4ba47076be7b4ad" providerId="LiveId" clId="{5712846E-85CE-47DF-B9F1-9E7BB9B6D7D9}" dt="2020-06-21T04:00:37.226" v="9377" actId="478"/>
          <ac:spMkLst>
            <pc:docMk/>
            <pc:sldMk cId="1553964754" sldId="295"/>
            <ac:spMk id="79" creationId="{00000000-0000-0000-0000-000000000000}"/>
          </ac:spMkLst>
        </pc:spChg>
      </pc:sldChg>
      <pc:sldChg chg="modSp add mod">
        <pc:chgData name="Mike Liang" userId="a4ba47076be7b4ad" providerId="LiveId" clId="{5712846E-85CE-47DF-B9F1-9E7BB9B6D7D9}" dt="2020-06-21T04:22:42.638" v="9540" actId="20577"/>
        <pc:sldMkLst>
          <pc:docMk/>
          <pc:sldMk cId="2138343698" sldId="296"/>
        </pc:sldMkLst>
        <pc:spChg chg="mod">
          <ac:chgData name="Mike Liang" userId="a4ba47076be7b4ad" providerId="LiveId" clId="{5712846E-85CE-47DF-B9F1-9E7BB9B6D7D9}" dt="2020-06-21T04:22:42.638" v="9540" actId="20577"/>
          <ac:spMkLst>
            <pc:docMk/>
            <pc:sldMk cId="2138343698" sldId="296"/>
            <ac:spMk id="2" creationId="{279D588E-81BD-43EB-90FD-0E081EC16F8F}"/>
          </ac:spMkLst>
        </pc:spChg>
      </pc:sldChg>
      <pc:sldChg chg="delSp modSp add mod modNotesTx">
        <pc:chgData name="Mike Liang" userId="a4ba47076be7b4ad" providerId="LiveId" clId="{5712846E-85CE-47DF-B9F1-9E7BB9B6D7D9}" dt="2020-06-22T03:54:10.931" v="12505" actId="1036"/>
        <pc:sldMkLst>
          <pc:docMk/>
          <pc:sldMk cId="2780227507" sldId="297"/>
        </pc:sldMkLst>
        <pc:spChg chg="mod">
          <ac:chgData name="Mike Liang" userId="a4ba47076be7b4ad" providerId="LiveId" clId="{5712846E-85CE-47DF-B9F1-9E7BB9B6D7D9}" dt="2020-06-21T05:57:12.780" v="11830" actId="242"/>
          <ac:spMkLst>
            <pc:docMk/>
            <pc:sldMk cId="2780227507" sldId="297"/>
            <ac:spMk id="22" creationId="{BA039C3E-35BF-4944-9BC3-D3CA92B09674}"/>
          </ac:spMkLst>
        </pc:spChg>
        <pc:spChg chg="mod">
          <ac:chgData name="Mike Liang" userId="a4ba47076be7b4ad" providerId="LiveId" clId="{5712846E-85CE-47DF-B9F1-9E7BB9B6D7D9}" dt="2020-06-21T05:57:16.983" v="11831" actId="14100"/>
          <ac:spMkLst>
            <pc:docMk/>
            <pc:sldMk cId="2780227507" sldId="297"/>
            <ac:spMk id="23" creationId="{DDD65816-B163-4B99-BD17-E2D28C17884B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25" creationId="{629AF949-04E8-4F51-8249-26B9F5E21B31}"/>
          </ac:spMkLst>
        </pc:spChg>
        <pc:spChg chg="del mod">
          <ac:chgData name="Mike Liang" userId="a4ba47076be7b4ad" providerId="LiveId" clId="{5712846E-85CE-47DF-B9F1-9E7BB9B6D7D9}" dt="2020-06-21T05:56:42.526" v="11815" actId="478"/>
          <ac:spMkLst>
            <pc:docMk/>
            <pc:sldMk cId="2780227507" sldId="297"/>
            <ac:spMk id="27" creationId="{4890EE47-E980-44A7-9F64-7048F88E776E}"/>
          </ac:spMkLst>
        </pc:spChg>
        <pc:spChg chg="del">
          <ac:chgData name="Mike Liang" userId="a4ba47076be7b4ad" providerId="LiveId" clId="{5712846E-85CE-47DF-B9F1-9E7BB9B6D7D9}" dt="2020-06-21T05:56:42.526" v="11815" actId="478"/>
          <ac:spMkLst>
            <pc:docMk/>
            <pc:sldMk cId="2780227507" sldId="297"/>
            <ac:spMk id="28" creationId="{249227F1-C54F-4D45-922D-1EDAA020468B}"/>
          </ac:spMkLst>
        </pc:spChg>
        <pc:spChg chg="mod">
          <ac:chgData name="Mike Liang" userId="a4ba47076be7b4ad" providerId="LiveId" clId="{5712846E-85CE-47DF-B9F1-9E7BB9B6D7D9}" dt="2020-06-21T05:57:30.705" v="11844" actId="1035"/>
          <ac:spMkLst>
            <pc:docMk/>
            <pc:sldMk cId="2780227507" sldId="297"/>
            <ac:spMk id="30" creationId="{A62A04E9-A8A9-4494-800A-EB9B9B0457B9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35" creationId="{A4433436-47B9-4E61-A8E8-F618B703F956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38" creationId="{569319E5-5AF1-4B5E-B3B4-63CE45399CB9}"/>
          </ac:spMkLst>
        </pc:spChg>
        <pc:graphicFrameChg chg="mod">
          <ac:chgData name="Mike Liang" userId="a4ba47076be7b4ad" providerId="LiveId" clId="{5712846E-85CE-47DF-B9F1-9E7BB9B6D7D9}" dt="2020-06-21T05:57:30.705" v="11844" actId="1035"/>
          <ac:graphicFrameMkLst>
            <pc:docMk/>
            <pc:sldMk cId="2780227507" sldId="297"/>
            <ac:graphicFrameMk id="64" creationId="{B586595A-14DD-4EB1-9E8D-E51B98EF0513}"/>
          </ac:graphicFrameMkLst>
        </pc:graphicFrameChg>
        <pc:picChg chg="mod">
          <ac:chgData name="Mike Liang" userId="a4ba47076be7b4ad" providerId="LiveId" clId="{5712846E-85CE-47DF-B9F1-9E7BB9B6D7D9}" dt="2020-06-21T05:57:30.705" v="11844" actId="1035"/>
          <ac:picMkLst>
            <pc:docMk/>
            <pc:sldMk cId="2780227507" sldId="297"/>
            <ac:picMk id="45" creationId="{4221DA28-1AD9-4B1A-8674-EDC75DB60069}"/>
          </ac:picMkLst>
        </pc:picChg>
        <pc:picChg chg="mod">
          <ac:chgData name="Mike Liang" userId="a4ba47076be7b4ad" providerId="LiveId" clId="{5712846E-85CE-47DF-B9F1-9E7BB9B6D7D9}" dt="2020-06-22T03:54:10.931" v="12505" actId="1036"/>
          <ac:picMkLst>
            <pc:docMk/>
            <pc:sldMk cId="2780227507" sldId="297"/>
            <ac:picMk id="77" creationId="{750F0C9B-68A5-4F2C-8FD1-B2498555418E}"/>
          </ac:picMkLst>
        </pc:picChg>
        <pc:cxnChg chg="mod">
          <ac:chgData name="Mike Liang" userId="a4ba47076be7b4ad" providerId="LiveId" clId="{5712846E-85CE-47DF-B9F1-9E7BB9B6D7D9}" dt="2020-06-21T05:57:16.983" v="11831" actId="14100"/>
          <ac:cxnSpMkLst>
            <pc:docMk/>
            <pc:sldMk cId="2780227507" sldId="297"/>
            <ac:cxnSpMk id="24" creationId="{5F1DDBA6-7C6A-435E-8CBB-693CC98B2BF1}"/>
          </ac:cxnSpMkLst>
        </pc:cxnChg>
        <pc:cxnChg chg="mod">
          <ac:chgData name="Mike Liang" userId="a4ba47076be7b4ad" providerId="LiveId" clId="{5712846E-85CE-47DF-B9F1-9E7BB9B6D7D9}" dt="2020-06-21T05:57:30.705" v="11844" actId="1035"/>
          <ac:cxnSpMkLst>
            <pc:docMk/>
            <pc:sldMk cId="2780227507" sldId="297"/>
            <ac:cxnSpMk id="26" creationId="{67267B53-421E-4E1F-8A1B-2CF4A9485218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29" creationId="{3637C2A9-6D5D-41EC-BABD-F36480B22481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32" creationId="{53F7F9EE-C884-4A91-918D-93C98C102FDC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50" creationId="{3297F994-2DE3-49FF-98D6-57467E355513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54" creationId="{42447862-DFA3-410F-B953-AB3E587EE9A2}"/>
          </ac:cxnSpMkLst>
        </pc:cxnChg>
        <pc:cxnChg chg="mod">
          <ac:chgData name="Mike Liang" userId="a4ba47076be7b4ad" providerId="LiveId" clId="{5712846E-85CE-47DF-B9F1-9E7BB9B6D7D9}" dt="2020-06-21T05:57:30.705" v="11844" actId="1035"/>
          <ac:cxnSpMkLst>
            <pc:docMk/>
            <pc:sldMk cId="2780227507" sldId="297"/>
            <ac:cxnSpMk id="66" creationId="{657AE41A-402D-4193-BCD5-EFC0A397F42E}"/>
          </ac:cxnSpMkLst>
        </pc:cxnChg>
      </pc:sldChg>
      <pc:sldChg chg="addSp delSp modSp add del mod">
        <pc:chgData name="Mike Liang" userId="a4ba47076be7b4ad" providerId="LiveId" clId="{5712846E-85CE-47DF-B9F1-9E7BB9B6D7D9}" dt="2020-06-22T03:29:24.091" v="12482" actId="1076"/>
        <pc:sldMkLst>
          <pc:docMk/>
          <pc:sldMk cId="46841496" sldId="298"/>
        </pc:sldMkLst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4" creationId="{F8DC3714-4083-423E-8A4D-A2CD20065545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5" creationId="{A81C8405-E714-4F0E-85CC-AEBAE0FEB6B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6" creationId="{1831A0C2-85A1-4D45-A32A-9A3904FEB466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7" creationId="{B1FE639A-31E0-42E2-824A-3D18A35F6C9D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8" creationId="{9F60ED85-0D2E-49C0-8F10-A1936A48F7DE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3" creationId="{0557128B-A065-4DB5-A17C-DCD76DC4B842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5" creationId="{DAEB84AC-7526-4C51-ACB2-AA0C3E2D89D8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6" creationId="{E730482A-3DFC-4A85-BD52-95DB9DFF0B3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1" creationId="{0DFD2308-B6BF-4B75-B3A7-DF53D88A880D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2" creationId="{7471FB5F-2088-4800-BA8B-828613FD88C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7" creationId="{1A6EB1FE-42FB-40C7-945E-0C176B39F293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8" creationId="{AB659491-369F-45DD-95A8-F2C10763126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9" creationId="{82B511E5-AF8D-47C8-B267-2C0513EF0F96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30" creationId="{E53B1296-78C9-4BF6-9F48-707B0A63FD03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42" creationId="{22CE26F3-B71F-41A7-9CDB-58B80A3398A4}"/>
          </ac:spMkLst>
        </pc:spChg>
        <pc:picChg chg="del">
          <ac:chgData name="Mike Liang" userId="a4ba47076be7b4ad" providerId="LiveId" clId="{5712846E-85CE-47DF-B9F1-9E7BB9B6D7D9}" dt="2020-06-22T03:28:33.523" v="12474" actId="478"/>
          <ac:picMkLst>
            <pc:docMk/>
            <pc:sldMk cId="46841496" sldId="298"/>
            <ac:picMk id="3" creationId="{FB608AEF-5477-4830-B945-6F8A96DDE280}"/>
          </ac:picMkLst>
        </pc:picChg>
        <pc:picChg chg="add mod">
          <ac:chgData name="Mike Liang" userId="a4ba47076be7b4ad" providerId="LiveId" clId="{5712846E-85CE-47DF-B9F1-9E7BB9B6D7D9}" dt="2020-06-22T03:29:24.091" v="12482" actId="1076"/>
          <ac:picMkLst>
            <pc:docMk/>
            <pc:sldMk cId="46841496" sldId="298"/>
            <ac:picMk id="10" creationId="{220E3006-6D37-4130-A243-A50A95A7F3D3}"/>
          </ac:picMkLst>
        </pc:pic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17" creationId="{BFE858EE-DB32-4204-8D50-ED6E97279AEB}"/>
          </ac:cxnSpMkLst>
        </pc:cxn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23" creationId="{E02547E6-0DF9-4003-AEB7-6217209AF88B}"/>
          </ac:cxnSpMkLst>
        </pc:cxn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37" creationId="{8516B85C-1C1E-454F-B0E8-98F041348555}"/>
          </ac:cxnSpMkLst>
        </pc:cxnChg>
      </pc:sldChg>
      <pc:sldChg chg="addSp">
        <pc:chgData name="Mike Liang" userId="a4ba47076be7b4ad" providerId="LiveId" clId="{5712846E-85CE-47DF-B9F1-9E7BB9B6D7D9}" dt="2020-06-22T03:29:15.275" v="12475"/>
        <pc:sldMkLst>
          <pc:docMk/>
          <pc:sldMk cId="3401544885" sldId="298"/>
        </pc:sldMkLst>
        <pc:spChg chg="add">
          <ac:chgData name="Mike Liang" userId="a4ba47076be7b4ad" providerId="LiveId" clId="{5712846E-85CE-47DF-B9F1-9E7BB9B6D7D9}" dt="2020-06-22T03:29:15.275" v="12475"/>
          <ac:spMkLst>
            <pc:docMk/>
            <pc:sldMk cId="3401544885" sldId="298"/>
            <ac:spMk id="3" creationId="{DA806287-33C3-4F47-9EF2-A8436D7BD9EB}"/>
          </ac:spMkLst>
        </pc:spChg>
      </pc:sldChg>
      <pc:sldChg chg="modSp add mod modAnim">
        <pc:chgData name="Mike Liang" userId="a4ba47076be7b4ad" providerId="LiveId" clId="{5712846E-85CE-47DF-B9F1-9E7BB9B6D7D9}" dt="2020-06-22T04:48:39.550" v="13137"/>
        <pc:sldMkLst>
          <pc:docMk/>
          <pc:sldMk cId="1074715842" sldId="299"/>
        </pc:sldMkLst>
        <pc:spChg chg="mod">
          <ac:chgData name="Mike Liang" userId="a4ba47076be7b4ad" providerId="LiveId" clId="{5712846E-85CE-47DF-B9F1-9E7BB9B6D7D9}" dt="2020-06-22T02:44:18.542" v="12373"/>
          <ac:spMkLst>
            <pc:docMk/>
            <pc:sldMk cId="1074715842" sldId="299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2T04:48:39.550" v="13137"/>
          <ac:spMkLst>
            <pc:docMk/>
            <pc:sldMk cId="1074715842" sldId="299"/>
            <ac:spMk id="3" creationId="{E3B884D5-3024-4E6B-BC13-CC406B6385BE}"/>
          </ac:spMkLst>
        </pc:spChg>
      </pc:sldChg>
      <pc:sldChg chg="add">
        <pc:chgData name="Mike Liang" userId="a4ba47076be7b4ad" providerId="LiveId" clId="{5712846E-85CE-47DF-B9F1-9E7BB9B6D7D9}" dt="2020-06-22T02:48:19.259" v="12391" actId="22"/>
        <pc:sldMkLst>
          <pc:docMk/>
          <pc:sldMk cId="259901957" sldId="300"/>
        </pc:sldMkLst>
      </pc:sldChg>
      <pc:sldChg chg="add">
        <pc:chgData name="Mike Liang" userId="a4ba47076be7b4ad" providerId="LiveId" clId="{5712846E-85CE-47DF-B9F1-9E7BB9B6D7D9}" dt="2020-06-22T03:28:29.754" v="12473" actId="2890"/>
        <pc:sldMkLst>
          <pc:docMk/>
          <pc:sldMk cId="3204610422" sldId="301"/>
        </pc:sldMkLst>
      </pc:sldChg>
    </pc:docChg>
  </pc:docChgLst>
  <pc:docChgLst>
    <pc:chgData name="Mike Liang" userId="a4ba47076be7b4ad" providerId="LiveId" clId="{69FA5FE4-28C4-4C8F-93F1-BB84D84D613A}"/>
    <pc:docChg chg="addSld modSld sldOrd addSection delSection modSection">
      <pc:chgData name="Mike Liang" userId="a4ba47076be7b4ad" providerId="LiveId" clId="{69FA5FE4-28C4-4C8F-93F1-BB84D84D613A}" dt="2020-06-11T09:01:07.081" v="19" actId="680"/>
      <pc:docMkLst>
        <pc:docMk/>
      </pc:docMkLst>
      <pc:sldChg chg="modSp mod ord">
        <pc:chgData name="Mike Liang" userId="a4ba47076be7b4ad" providerId="LiveId" clId="{69FA5FE4-28C4-4C8F-93F1-BB84D84D613A}" dt="2020-06-11T08:59:09.533" v="15" actId="20578"/>
        <pc:sldMkLst>
          <pc:docMk/>
          <pc:sldMk cId="3864097106" sldId="256"/>
        </pc:sldMkLst>
        <pc:spChg chg="mod">
          <ac:chgData name="Mike Liang" userId="a4ba47076be7b4ad" providerId="LiveId" clId="{69FA5FE4-28C4-4C8F-93F1-BB84D84D613A}" dt="2020-06-11T07:57:01.748" v="0" actId="20577"/>
          <ac:spMkLst>
            <pc:docMk/>
            <pc:sldMk cId="3864097106" sldId="256"/>
            <ac:spMk id="2" creationId="{F52F3F78-B5C9-401D-9552-9E32B9B5A1E8}"/>
          </ac:spMkLst>
        </pc:spChg>
      </pc:sldChg>
      <pc:sldChg chg="modSp mod ord">
        <pc:chgData name="Mike Liang" userId="a4ba47076be7b4ad" providerId="LiveId" clId="{69FA5FE4-28C4-4C8F-93F1-BB84D84D613A}" dt="2020-06-11T08:45:34.074" v="14" actId="113"/>
        <pc:sldMkLst>
          <pc:docMk/>
          <pc:sldMk cId="3325525395" sldId="264"/>
        </pc:sldMkLst>
        <pc:spChg chg="mod">
          <ac:chgData name="Mike Liang" userId="a4ba47076be7b4ad" providerId="LiveId" clId="{69FA5FE4-28C4-4C8F-93F1-BB84D84D613A}" dt="2020-06-11T08:45:34.074" v="14" actId="113"/>
          <ac:spMkLst>
            <pc:docMk/>
            <pc:sldMk cId="3325525395" sldId="264"/>
            <ac:spMk id="2" creationId="{A8A50488-688F-442F-A69E-0CFAA0E3B84C}"/>
          </ac:spMkLst>
        </pc:spChg>
      </pc:sldChg>
      <pc:sldChg chg="new">
        <pc:chgData name="Mike Liang" userId="a4ba47076be7b4ad" providerId="LiveId" clId="{69FA5FE4-28C4-4C8F-93F1-BB84D84D613A}" dt="2020-06-11T09:01:07.081" v="19" actId="680"/>
        <pc:sldMkLst>
          <pc:docMk/>
          <pc:sldMk cId="680995235" sldId="265"/>
        </pc:sldMkLst>
      </pc:sldChg>
    </pc:docChg>
  </pc:docChgLst>
  <pc:docChgLst>
    <pc:chgData name="Mike Liang" userId="a4ba47076be7b4ad" providerId="LiveId" clId="{AAEEFF48-FA75-402B-BEFD-1CDA1B08F8B0}"/>
    <pc:docChg chg="addSld delSld modSld addSection modSection">
      <pc:chgData name="Mike Liang" userId="a4ba47076be7b4ad" providerId="LiveId" clId="{AAEEFF48-FA75-402B-BEFD-1CDA1B08F8B0}" dt="2020-06-11T03:03:25.909" v="70"/>
      <pc:docMkLst>
        <pc:docMk/>
      </pc:docMkLst>
      <pc:sldChg chg="modSp mod">
        <pc:chgData name="Mike Liang" userId="a4ba47076be7b4ad" providerId="LiveId" clId="{AAEEFF48-FA75-402B-BEFD-1CDA1B08F8B0}" dt="2020-06-11T03:03:25.909" v="70"/>
        <pc:sldMkLst>
          <pc:docMk/>
          <pc:sldMk cId="1866650657" sldId="257"/>
        </pc:sldMkLst>
        <pc:spChg chg="mod">
          <ac:chgData name="Mike Liang" userId="a4ba47076be7b4ad" providerId="LiveId" clId="{AAEEFF48-FA75-402B-BEFD-1CDA1B08F8B0}" dt="2020-06-11T03:03:25.909" v="70"/>
          <ac:spMkLst>
            <pc:docMk/>
            <pc:sldMk cId="1866650657" sldId="257"/>
            <ac:spMk id="2" creationId="{E55BB2A5-2F8D-4C31-B4A5-41311E07617E}"/>
          </ac:spMkLst>
        </pc:spChg>
      </pc:sldChg>
      <pc:sldChg chg="modSp new del mod">
        <pc:chgData name="Mike Liang" userId="a4ba47076be7b4ad" providerId="LiveId" clId="{AAEEFF48-FA75-402B-BEFD-1CDA1B08F8B0}" dt="2020-06-11T02:36:43.104" v="57" actId="2696"/>
        <pc:sldMkLst>
          <pc:docMk/>
          <pc:sldMk cId="1581048387" sldId="262"/>
        </pc:sldMkLst>
        <pc:spChg chg="mod">
          <ac:chgData name="Mike Liang" userId="a4ba47076be7b4ad" providerId="LiveId" clId="{AAEEFF48-FA75-402B-BEFD-1CDA1B08F8B0}" dt="2020-06-11T02:36:03.840" v="55" actId="20577"/>
          <ac:spMkLst>
            <pc:docMk/>
            <pc:sldMk cId="1581048387" sldId="262"/>
            <ac:spMk id="2" creationId="{5C95F407-C2C2-4A37-B435-2D6A39B88D01}"/>
          </ac:spMkLst>
        </pc:spChg>
        <pc:spChg chg="mod">
          <ac:chgData name="Mike Liang" userId="a4ba47076be7b4ad" providerId="LiveId" clId="{AAEEFF48-FA75-402B-BEFD-1CDA1B08F8B0}" dt="2020-06-11T02:35:55.679" v="37" actId="20577"/>
          <ac:spMkLst>
            <pc:docMk/>
            <pc:sldMk cId="1581048387" sldId="262"/>
            <ac:spMk id="3" creationId="{0A2D7230-9F76-4644-96A3-2FBE6AD32CF5}"/>
          </ac:spMkLst>
        </pc:spChg>
      </pc:sldChg>
      <pc:sldChg chg="add">
        <pc:chgData name="Mike Liang" userId="a4ba47076be7b4ad" providerId="LiveId" clId="{AAEEFF48-FA75-402B-BEFD-1CDA1B08F8B0}" dt="2020-06-11T02:36:31.741" v="56" actId="22"/>
        <pc:sldMkLst>
          <pc:docMk/>
          <pc:sldMk cId="4137364667" sldId="263"/>
        </pc:sldMkLst>
      </pc:sldChg>
      <pc:sldChg chg="new">
        <pc:chgData name="Mike Liang" userId="a4ba47076be7b4ad" providerId="LiveId" clId="{AAEEFF48-FA75-402B-BEFD-1CDA1B08F8B0}" dt="2020-06-11T03:03:02.375" v="58" actId="680"/>
        <pc:sldMkLst>
          <pc:docMk/>
          <pc:sldMk cId="3325525395" sldId="264"/>
        </pc:sldMkLst>
      </pc:sldChg>
    </pc:docChg>
  </pc:docChgLst>
  <pc:docChgLst>
    <pc:chgData name="Mike Liang" userId="a4ba47076be7b4ad" providerId="LiveId" clId="{C242FFD4-50D9-4932-A06D-CDB3E19EC62C}"/>
    <pc:docChg chg="undo redo custSel addSld modSld sldOrd delSection modSection">
      <pc:chgData name="Mike Liang" userId="a4ba47076be7b4ad" providerId="LiveId" clId="{C242FFD4-50D9-4932-A06D-CDB3E19EC62C}" dt="2020-06-16T14:49:28.823" v="2958" actId="1036"/>
      <pc:docMkLst>
        <pc:docMk/>
      </pc:docMkLst>
      <pc:sldChg chg="modSp mod">
        <pc:chgData name="Mike Liang" userId="a4ba47076be7b4ad" providerId="LiveId" clId="{C242FFD4-50D9-4932-A06D-CDB3E19EC62C}" dt="2020-06-16T05:35:11.145" v="620" actId="2711"/>
        <pc:sldMkLst>
          <pc:docMk/>
          <pc:sldMk cId="3864097106" sldId="256"/>
        </pc:sldMkLst>
        <pc:spChg chg="mod">
          <ac:chgData name="Mike Liang" userId="a4ba47076be7b4ad" providerId="LiveId" clId="{C242FFD4-50D9-4932-A06D-CDB3E19EC62C}" dt="2020-06-16T05:35:11.145" v="620" actId="2711"/>
          <ac:spMkLst>
            <pc:docMk/>
            <pc:sldMk cId="3864097106" sldId="256"/>
            <ac:spMk id="2" creationId="{F52F3F78-B5C9-401D-9552-9E32B9B5A1E8}"/>
          </ac:spMkLst>
        </pc:spChg>
        <pc:spChg chg="mod">
          <ac:chgData name="Mike Liang" userId="a4ba47076be7b4ad" providerId="LiveId" clId="{C242FFD4-50D9-4932-A06D-CDB3E19EC62C}" dt="2020-06-16T05:35:11.145" v="620" actId="2711"/>
          <ac:spMkLst>
            <pc:docMk/>
            <pc:sldMk cId="3864097106" sldId="256"/>
            <ac:spMk id="3" creationId="{CAB3A718-FD22-4316-8708-DD4DC348C793}"/>
          </ac:spMkLst>
        </pc:spChg>
      </pc:sldChg>
      <pc:sldChg chg="addSp delSp modSp mod modClrScheme chgLayout">
        <pc:chgData name="Mike Liang" userId="a4ba47076be7b4ad" providerId="LiveId" clId="{C242FFD4-50D9-4932-A06D-CDB3E19EC62C}" dt="2020-06-16T14:49:28.823" v="2958" actId="1036"/>
        <pc:sldMkLst>
          <pc:docMk/>
          <pc:sldMk cId="1866650657" sldId="257"/>
        </pc:sldMkLst>
        <pc:spChg chg="mod ord">
          <ac:chgData name="Mike Liang" userId="a4ba47076be7b4ad" providerId="LiveId" clId="{C242FFD4-50D9-4932-A06D-CDB3E19EC62C}" dt="2020-06-16T05:52:08.006" v="1079" actId="2711"/>
          <ac:spMkLst>
            <pc:docMk/>
            <pc:sldMk cId="1866650657" sldId="257"/>
            <ac:spMk id="2" creationId="{E55BB2A5-2F8D-4C31-B4A5-41311E07617E}"/>
          </ac:spMkLst>
        </pc:spChg>
        <pc:spChg chg="del mod">
          <ac:chgData name="Mike Liang" userId="a4ba47076be7b4ad" providerId="LiveId" clId="{C242FFD4-50D9-4932-A06D-CDB3E19EC62C}" dt="2020-06-16T05:37:12.165" v="622" actId="700"/>
          <ac:spMkLst>
            <pc:docMk/>
            <pc:sldMk cId="1866650657" sldId="257"/>
            <ac:spMk id="3" creationId="{E3B884D5-3024-4E6B-BC13-CC406B6385BE}"/>
          </ac:spMkLst>
        </pc:spChg>
        <pc:spChg chg="add mod ord">
          <ac:chgData name="Mike Liang" userId="a4ba47076be7b4ad" providerId="LiveId" clId="{C242FFD4-50D9-4932-A06D-CDB3E19EC62C}" dt="2020-06-16T06:10:52.715" v="1311" actId="20577"/>
          <ac:spMkLst>
            <pc:docMk/>
            <pc:sldMk cId="1866650657" sldId="257"/>
            <ac:spMk id="5" creationId="{2A559E97-33AC-43D9-A5C3-FF0197B23FC6}"/>
          </ac:spMkLst>
        </pc:spChg>
        <pc:spChg chg="add mod">
          <ac:chgData name="Mike Liang" userId="a4ba47076be7b4ad" providerId="LiveId" clId="{C242FFD4-50D9-4932-A06D-CDB3E19EC62C}" dt="2020-06-16T06:10:16.479" v="1307"/>
          <ac:spMkLst>
            <pc:docMk/>
            <pc:sldMk cId="1866650657" sldId="257"/>
            <ac:spMk id="11" creationId="{0771C559-7076-4EC3-86A7-8D1D0D938795}"/>
          </ac:spMkLst>
        </pc:spChg>
        <pc:spChg chg="add mod">
          <ac:chgData name="Mike Liang" userId="a4ba47076be7b4ad" providerId="LiveId" clId="{C242FFD4-50D9-4932-A06D-CDB3E19EC62C}" dt="2020-06-16T14:49:28.823" v="2958" actId="1036"/>
          <ac:spMkLst>
            <pc:docMk/>
            <pc:sldMk cId="1866650657" sldId="257"/>
            <ac:spMk id="13" creationId="{BB47C47B-43AB-4CD5-98AB-0AED7D5E928A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5" creationId="{40A9F206-76B9-44E3-8E95-DBEA6DD067E4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7" creationId="{D207AD0C-D56B-4009-88FE-EE0FA905F066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9" creationId="{8EBB2F6A-F9A4-47F4-BA6F-C7B221FAC25B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21" creationId="{296581F9-0420-4B70-BC16-6BB95A142567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3" creationId="{BEBC15CB-1A1E-4B7E-9B66-FEC8482AB10A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5" creationId="{CFD40283-7365-4C8B-826D-9822CAA4D391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7" creationId="{4676709B-E04A-4028-AC60-D0043D48DF62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9" creationId="{2AADBAE0-7A5E-49B7-A114-D854A814A6DE}"/>
          </ac:spMkLst>
        </pc:spChg>
        <pc:spChg chg="add mod">
          <ac:chgData name="Mike Liang" userId="a4ba47076be7b4ad" providerId="LiveId" clId="{C242FFD4-50D9-4932-A06D-CDB3E19EC62C}" dt="2020-06-16T06:10:33.093" v="1308" actId="14100"/>
          <ac:spMkLst>
            <pc:docMk/>
            <pc:sldMk cId="1866650657" sldId="257"/>
            <ac:spMk id="30" creationId="{3AB797F3-A76A-436A-A26E-15AD3CF5BD0E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36" creationId="{E1CD262F-7901-457B-B704-96E37E3D2014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38" creationId="{DC4DE1E5-72B9-4164-BB03-0F803F2F0BBE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0" creationId="{53D582AC-E89D-4B1A-8922-30BAEF5D43DD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2" creationId="{D4CA0C57-AF23-4977-A83A-1032C899CE41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4" creationId="{C356C8A2-05BB-4E99-A9D6-F216F4325CC4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6" creationId="{BA88FBE2-F9B9-44F7-9055-372CC4836A6C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8" creationId="{24BC57E2-DC1C-457B-8CBD-7E383CD88F99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0" creationId="{16A25685-D8B1-41CD-8C49-BB0DB0794996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2" creationId="{DEBE588D-60C3-4C12-A50E-94BA9AE19F23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4" creationId="{063E7DFB-C96E-4AFF-B70C-1882ACBE3C35}"/>
          </ac:spMkLst>
        </pc:spChg>
        <pc:spChg chg="add mod">
          <ac:chgData name="Mike Liang" userId="a4ba47076be7b4ad" providerId="LiveId" clId="{C242FFD4-50D9-4932-A06D-CDB3E19EC62C}" dt="2020-06-16T06:10:33.093" v="1308" actId="14100"/>
          <ac:spMkLst>
            <pc:docMk/>
            <pc:sldMk cId="1866650657" sldId="257"/>
            <ac:spMk id="56" creationId="{B6AD0FE4-FACD-42FD-AB6F-666B503908DC}"/>
          </ac:spMkLst>
        </pc:spChg>
        <pc:spChg chg="add mod">
          <ac:chgData name="Mike Liang" userId="a4ba47076be7b4ad" providerId="LiveId" clId="{C242FFD4-50D9-4932-A06D-CDB3E19EC62C}" dt="2020-06-16T06:10:36.353" v="1309" actId="14100"/>
          <ac:spMkLst>
            <pc:docMk/>
            <pc:sldMk cId="1866650657" sldId="257"/>
            <ac:spMk id="58" creationId="{34A63D74-F10D-428E-98E9-5A7DE2685719}"/>
          </ac:spMkLst>
        </pc:spChg>
        <pc:spChg chg="add mod">
          <ac:chgData name="Mike Liang" userId="a4ba47076be7b4ad" providerId="LiveId" clId="{C242FFD4-50D9-4932-A06D-CDB3E19EC62C}" dt="2020-06-16T06:10:36.353" v="1309" actId="14100"/>
          <ac:spMkLst>
            <pc:docMk/>
            <pc:sldMk cId="1866650657" sldId="257"/>
            <ac:spMk id="60" creationId="{2C990AAD-F02A-4876-B1D0-5BC01A781919}"/>
          </ac:spMkLst>
        </pc:spChg>
        <pc:graphicFrameChg chg="add del mod modGraphic">
          <ac:chgData name="Mike Liang" userId="a4ba47076be7b4ad" providerId="LiveId" clId="{C242FFD4-50D9-4932-A06D-CDB3E19EC62C}" dt="2020-06-16T05:50:03.392" v="992" actId="478"/>
          <ac:graphicFrameMkLst>
            <pc:docMk/>
            <pc:sldMk cId="1866650657" sldId="257"/>
            <ac:graphicFrameMk id="4" creationId="{FF74FCEC-EAB0-40D2-973C-E3AFAC8ED91C}"/>
          </ac:graphicFrameMkLst>
        </pc:graphicFrameChg>
        <pc:cxnChg chg="add mod">
          <ac:chgData name="Mike Liang" userId="a4ba47076be7b4ad" providerId="LiveId" clId="{C242FFD4-50D9-4932-A06D-CDB3E19EC62C}" dt="2020-06-16T05:54:25.880" v="1203" actId="1035"/>
          <ac:cxnSpMkLst>
            <pc:docMk/>
            <pc:sldMk cId="1866650657" sldId="257"/>
            <ac:cxnSpMk id="7" creationId="{11212E7D-31C8-49BD-8781-81104514E798}"/>
          </ac:cxnSpMkLst>
        </pc:cxnChg>
        <pc:cxnChg chg="add mod">
          <ac:chgData name="Mike Liang" userId="a4ba47076be7b4ad" providerId="LiveId" clId="{C242FFD4-50D9-4932-A06D-CDB3E19EC62C}" dt="2020-06-16T05:53:59.712" v="1179" actId="1037"/>
          <ac:cxnSpMkLst>
            <pc:docMk/>
            <pc:sldMk cId="1866650657" sldId="257"/>
            <ac:cxnSpMk id="9" creationId="{D75F09CB-84A0-4646-9E7F-17E32B54175F}"/>
          </ac:cxnSpMkLst>
        </pc:cxnChg>
        <pc:cxnChg chg="add del mod">
          <ac:chgData name="Mike Liang" userId="a4ba47076be7b4ad" providerId="LiveId" clId="{C242FFD4-50D9-4932-A06D-CDB3E19EC62C}" dt="2020-06-16T05:50:22.823" v="997" actId="21"/>
          <ac:cxnSpMkLst>
            <pc:docMk/>
            <pc:sldMk cId="1866650657" sldId="257"/>
            <ac:cxnSpMk id="32" creationId="{85590168-D451-4478-9B24-F696579AF8AC}"/>
          </ac:cxnSpMkLst>
        </pc:cxnChg>
        <pc:cxnChg chg="add del mod">
          <ac:chgData name="Mike Liang" userId="a4ba47076be7b4ad" providerId="LiveId" clId="{C242FFD4-50D9-4932-A06D-CDB3E19EC62C}" dt="2020-06-16T05:50:22.823" v="997" actId="21"/>
          <ac:cxnSpMkLst>
            <pc:docMk/>
            <pc:sldMk cId="1866650657" sldId="257"/>
            <ac:cxnSpMk id="34" creationId="{C5A7DA5F-70E9-4B2F-AE26-D1F20935F42C}"/>
          </ac:cxnSpMkLst>
        </pc:cxnChg>
      </pc:sldChg>
      <pc:sldChg chg="addSp delSp modSp mod">
        <pc:chgData name="Mike Liang" userId="a4ba47076be7b4ad" providerId="LiveId" clId="{C242FFD4-50D9-4932-A06D-CDB3E19EC62C}" dt="2020-06-16T14:12:56.520" v="2375"/>
        <pc:sldMkLst>
          <pc:docMk/>
          <pc:sldMk cId="4137364667" sldId="263"/>
        </pc:sldMkLst>
        <pc:spChg chg="mod">
          <ac:chgData name="Mike Liang" userId="a4ba47076be7b4ad" providerId="LiveId" clId="{C242FFD4-50D9-4932-A06D-CDB3E19EC62C}" dt="2020-06-16T09:13:20.247" v="2226"/>
          <ac:spMkLst>
            <pc:docMk/>
            <pc:sldMk cId="4137364667" sldId="263"/>
            <ac:spMk id="2" creationId="{CA86B4F7-EE6B-4581-B388-AFB98CCAC0FF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3" creationId="{231A650F-7C07-49B7-A5ED-F2A067A7C82B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5" creationId="{CBFDF397-E2EB-4525-99F7-57E2285DC61E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7" creationId="{F4545FE9-6538-4368-A920-BE6065E86C19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9" creationId="{AA1D27A5-2FD9-4D7F-9602-521B6EBC70FE}"/>
          </ac:spMkLst>
        </pc:spChg>
        <pc:spChg chg="mod">
          <ac:chgData name="Mike Liang" userId="a4ba47076be7b4ad" providerId="LiveId" clId="{C242FFD4-50D9-4932-A06D-CDB3E19EC62C}" dt="2020-06-16T14:11:16.123" v="2307"/>
          <ac:spMkLst>
            <pc:docMk/>
            <pc:sldMk cId="4137364667" sldId="263"/>
            <ac:spMk id="24" creationId="{9D272665-EAE5-428B-AE67-367D8D41238B}"/>
          </ac:spMkLst>
        </pc:spChg>
        <pc:spChg chg="mod">
          <ac:chgData name="Mike Liang" userId="a4ba47076be7b4ad" providerId="LiveId" clId="{C242FFD4-50D9-4932-A06D-CDB3E19EC62C}" dt="2020-06-16T14:11:21.788" v="2316"/>
          <ac:spMkLst>
            <pc:docMk/>
            <pc:sldMk cId="4137364667" sldId="263"/>
            <ac:spMk id="25" creationId="{DA580AAB-4145-4488-ACE9-6F268B077A8C}"/>
          </ac:spMkLst>
        </pc:spChg>
        <pc:spChg chg="mod">
          <ac:chgData name="Mike Liang" userId="a4ba47076be7b4ad" providerId="LiveId" clId="{C242FFD4-50D9-4932-A06D-CDB3E19EC62C}" dt="2020-06-16T14:12:34.928" v="2324"/>
          <ac:spMkLst>
            <pc:docMk/>
            <pc:sldMk cId="4137364667" sldId="263"/>
            <ac:spMk id="27" creationId="{B6A68924-D907-40DD-94B0-17A3862EA791}"/>
          </ac:spMkLst>
        </pc:spChg>
        <pc:spChg chg="mod">
          <ac:chgData name="Mike Liang" userId="a4ba47076be7b4ad" providerId="LiveId" clId="{C242FFD4-50D9-4932-A06D-CDB3E19EC62C}" dt="2020-06-16T14:12:56.520" v="2375"/>
          <ac:spMkLst>
            <pc:docMk/>
            <pc:sldMk cId="4137364667" sldId="263"/>
            <ac:spMk id="31" creationId="{4921A22E-14A0-4A4E-98F4-3E802B802171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4" creationId="{8A7091C6-FF0C-4535-BF4F-D3785B8BFD36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6" creationId="{18952036-7287-4F07-83DA-28B495F03A32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8" creationId="{A99EFF03-044B-445D-85D4-A82BA16F1437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0" creationId="{E35718EF-8D94-4C7E-88BE-7987089A8AEC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2" creationId="{BA3D909E-98E4-40C0-BC2C-C1EBBE6FDFAC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4" creationId="{76D2BF4B-A184-405D-9C82-AEFE2757CA43}"/>
          </ac:spMkLst>
        </pc:spChg>
        <pc:cxnChg chg="add del mod">
          <ac:chgData name="Mike Liang" userId="a4ba47076be7b4ad" providerId="LiveId" clId="{C242FFD4-50D9-4932-A06D-CDB3E19EC62C}" dt="2020-06-16T05:47:47.776" v="895" actId="22"/>
          <ac:cxnSpMkLst>
            <pc:docMk/>
            <pc:sldMk cId="4137364667" sldId="263"/>
            <ac:cxnSpMk id="5" creationId="{8D22F197-DF7B-491A-A937-8484154800C9}"/>
          </ac:cxnSpMkLst>
        </pc:cxnChg>
        <pc:cxnChg chg="add del mod">
          <ac:chgData name="Mike Liang" userId="a4ba47076be7b4ad" providerId="LiveId" clId="{C242FFD4-50D9-4932-A06D-CDB3E19EC62C}" dt="2020-06-16T05:47:47.776" v="895" actId="22"/>
          <ac:cxnSpMkLst>
            <pc:docMk/>
            <pc:sldMk cId="4137364667" sldId="263"/>
            <ac:cxnSpMk id="11" creationId="{DC87DB54-26E7-484E-A576-C806152D720D}"/>
          </ac:cxnSpMkLst>
        </pc:cxnChg>
      </pc:sldChg>
      <pc:sldChg chg="modSp mod">
        <pc:chgData name="Mike Liang" userId="a4ba47076be7b4ad" providerId="LiveId" clId="{C242FFD4-50D9-4932-A06D-CDB3E19EC62C}" dt="2020-06-16T05:35:04.983" v="619" actId="2711"/>
        <pc:sldMkLst>
          <pc:docMk/>
          <pc:sldMk cId="3325525395" sldId="264"/>
        </pc:sldMkLst>
        <pc:spChg chg="mod">
          <ac:chgData name="Mike Liang" userId="a4ba47076be7b4ad" providerId="LiveId" clId="{C242FFD4-50D9-4932-A06D-CDB3E19EC62C}" dt="2020-06-16T05:35:04.983" v="619" actId="2711"/>
          <ac:spMkLst>
            <pc:docMk/>
            <pc:sldMk cId="3325525395" sldId="264"/>
            <ac:spMk id="2" creationId="{A8A50488-688F-442F-A69E-0CFAA0E3B84C}"/>
          </ac:spMkLst>
        </pc:spChg>
        <pc:spChg chg="mod">
          <ac:chgData name="Mike Liang" userId="a4ba47076be7b4ad" providerId="LiveId" clId="{C242FFD4-50D9-4932-A06D-CDB3E19EC62C}" dt="2020-06-16T05:35:04.983" v="619" actId="2711"/>
          <ac:spMkLst>
            <pc:docMk/>
            <pc:sldMk cId="3325525395" sldId="264"/>
            <ac:spMk id="3" creationId="{E16E3C32-756C-4203-B8CD-804A8B75A945}"/>
          </ac:spMkLst>
        </pc:spChg>
      </pc:sldChg>
      <pc:sldChg chg="modSp new mod">
        <pc:chgData name="Mike Liang" userId="a4ba47076be7b4ad" providerId="LiveId" clId="{C242FFD4-50D9-4932-A06D-CDB3E19EC62C}" dt="2020-06-16T14:15:36.858" v="2453" actId="20577"/>
        <pc:sldMkLst>
          <pc:docMk/>
          <pc:sldMk cId="2606924590" sldId="266"/>
        </pc:sldMkLst>
        <pc:spChg chg="mod">
          <ac:chgData name="Mike Liang" userId="a4ba47076be7b4ad" providerId="LiveId" clId="{C242FFD4-50D9-4932-A06D-CDB3E19EC62C}" dt="2020-06-16T07:27:52.378" v="2130" actId="20577"/>
          <ac:spMkLst>
            <pc:docMk/>
            <pc:sldMk cId="2606924590" sldId="266"/>
            <ac:spMk id="2" creationId="{F9BD4A69-88E8-4141-80CD-7950B98783AC}"/>
          </ac:spMkLst>
        </pc:spChg>
        <pc:spChg chg="mod">
          <ac:chgData name="Mike Liang" userId="a4ba47076be7b4ad" providerId="LiveId" clId="{C242FFD4-50D9-4932-A06D-CDB3E19EC62C}" dt="2020-06-16T14:15:36.858" v="2453" actId="20577"/>
          <ac:spMkLst>
            <pc:docMk/>
            <pc:sldMk cId="2606924590" sldId="266"/>
            <ac:spMk id="3" creationId="{9987D977-97AB-4CAC-886B-0D9103ED5F27}"/>
          </ac:spMkLst>
        </pc:spChg>
      </pc:sldChg>
      <pc:sldChg chg="modSp add mod">
        <pc:chgData name="Mike Liang" userId="a4ba47076be7b4ad" providerId="LiveId" clId="{C242FFD4-50D9-4932-A06D-CDB3E19EC62C}" dt="2020-06-15T03:10:56.885" v="35" actId="20577"/>
        <pc:sldMkLst>
          <pc:docMk/>
          <pc:sldMk cId="3795125536" sldId="267"/>
        </pc:sldMkLst>
        <pc:spChg chg="mod">
          <ac:chgData name="Mike Liang" userId="a4ba47076be7b4ad" providerId="LiveId" clId="{C242FFD4-50D9-4932-A06D-CDB3E19EC62C}" dt="2020-06-15T03:10:56.885" v="35" actId="20577"/>
          <ac:spMkLst>
            <pc:docMk/>
            <pc:sldMk cId="3795125536" sldId="267"/>
            <ac:spMk id="2" creationId="{CFB4A171-A431-440A-9761-96564ABEA3E0}"/>
          </ac:spMkLst>
        </pc:spChg>
      </pc:sldChg>
      <pc:sldChg chg="modSp add mod">
        <pc:chgData name="Mike Liang" userId="a4ba47076be7b4ad" providerId="LiveId" clId="{C242FFD4-50D9-4932-A06D-CDB3E19EC62C}" dt="2020-06-16T04:11:55.528" v="592" actId="20577"/>
        <pc:sldMkLst>
          <pc:docMk/>
          <pc:sldMk cId="3046799127" sldId="268"/>
        </pc:sldMkLst>
        <pc:spChg chg="mod">
          <ac:chgData name="Mike Liang" userId="a4ba47076be7b4ad" providerId="LiveId" clId="{C242FFD4-50D9-4932-A06D-CDB3E19EC62C}" dt="2020-06-16T04:11:55.528" v="592" actId="20577"/>
          <ac:spMkLst>
            <pc:docMk/>
            <pc:sldMk cId="3046799127" sldId="268"/>
            <ac:spMk id="2" creationId="{CFB4A171-A431-440A-9761-96564ABEA3E0}"/>
          </ac:spMkLst>
        </pc:spChg>
      </pc:sldChg>
      <pc:sldChg chg="add">
        <pc:chgData name="Mike Liang" userId="a4ba47076be7b4ad" providerId="LiveId" clId="{C242FFD4-50D9-4932-A06D-CDB3E19EC62C}" dt="2020-06-15T03:11:03.766" v="37" actId="22"/>
        <pc:sldMkLst>
          <pc:docMk/>
          <pc:sldMk cId="2202864716" sldId="269"/>
        </pc:sldMkLst>
      </pc:sldChg>
      <pc:sldChg chg="modSp new mod">
        <pc:chgData name="Mike Liang" userId="a4ba47076be7b4ad" providerId="LiveId" clId="{C242FFD4-50D9-4932-A06D-CDB3E19EC62C}" dt="2020-06-16T06:13:24.280" v="1357"/>
        <pc:sldMkLst>
          <pc:docMk/>
          <pc:sldMk cId="4045299160" sldId="270"/>
        </pc:sldMkLst>
        <pc:spChg chg="mod">
          <ac:chgData name="Mike Liang" userId="a4ba47076be7b4ad" providerId="LiveId" clId="{C242FFD4-50D9-4932-A06D-CDB3E19EC62C}" dt="2020-06-15T11:44:58.448" v="302"/>
          <ac:spMkLst>
            <pc:docMk/>
            <pc:sldMk cId="4045299160" sldId="270"/>
            <ac:spMk id="2" creationId="{75B973CA-A6A8-4EE5-BE03-AA69A821FF97}"/>
          </ac:spMkLst>
        </pc:spChg>
        <pc:spChg chg="mod">
          <ac:chgData name="Mike Liang" userId="a4ba47076be7b4ad" providerId="LiveId" clId="{C242FFD4-50D9-4932-A06D-CDB3E19EC62C}" dt="2020-06-16T06:13:24.280" v="1357"/>
          <ac:spMkLst>
            <pc:docMk/>
            <pc:sldMk cId="4045299160" sldId="270"/>
            <ac:spMk id="3" creationId="{83C83ECD-0C7B-4541-8B5D-E28C1C48D79F}"/>
          </ac:spMkLst>
        </pc:spChg>
      </pc:sldChg>
      <pc:sldChg chg="addSp delSp modSp new mod ord modClrScheme chgLayout modNotesTx">
        <pc:chgData name="Mike Liang" userId="a4ba47076be7b4ad" providerId="LiveId" clId="{C242FFD4-50D9-4932-A06D-CDB3E19EC62C}" dt="2020-06-16T05:30:26.798" v="594"/>
        <pc:sldMkLst>
          <pc:docMk/>
          <pc:sldMk cId="3603330021" sldId="271"/>
        </pc:sldMkLst>
        <pc:spChg chg="del mod ord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2" creationId="{7444C2BF-7946-4912-8A75-BD21A4B7080D}"/>
          </ac:spMkLst>
        </pc:spChg>
        <pc:spChg chg="del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3" creationId="{A65F7C6C-468C-4A19-B69F-563A7D253A52}"/>
          </ac:spMkLst>
        </pc:spChg>
        <pc:spChg chg="add mod ord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4" creationId="{ED842F28-1519-483B-8F38-F3E8C32263FA}"/>
          </ac:spMkLst>
        </pc:spChg>
        <pc:picChg chg="add del mod">
          <ac:chgData name="Mike Liang" userId="a4ba47076be7b4ad" providerId="LiveId" clId="{C242FFD4-50D9-4932-A06D-CDB3E19EC62C}" dt="2020-06-16T03:11:58.221" v="519" actId="478"/>
          <ac:picMkLst>
            <pc:docMk/>
            <pc:sldMk cId="3603330021" sldId="271"/>
            <ac:picMk id="6" creationId="{C392C0D6-2EA8-4DE9-9A32-7154ABB06E03}"/>
          </ac:picMkLst>
        </pc:picChg>
        <pc:picChg chg="add del mod">
          <ac:chgData name="Mike Liang" userId="a4ba47076be7b4ad" providerId="LiveId" clId="{C242FFD4-50D9-4932-A06D-CDB3E19EC62C}" dt="2020-06-16T03:11:57.419" v="518" actId="22"/>
          <ac:picMkLst>
            <pc:docMk/>
            <pc:sldMk cId="3603330021" sldId="271"/>
            <ac:picMk id="8" creationId="{1BF0A143-FAF2-4D15-8ACA-9CB9653D123C}"/>
          </ac:picMkLst>
        </pc:picChg>
      </pc:sldChg>
      <pc:sldChg chg="modSp add mod">
        <pc:chgData name="Mike Liang" userId="a4ba47076be7b4ad" providerId="LiveId" clId="{C242FFD4-50D9-4932-A06D-CDB3E19EC62C}" dt="2020-06-16T05:32:32.312" v="609"/>
        <pc:sldMkLst>
          <pc:docMk/>
          <pc:sldMk cId="4075027497" sldId="272"/>
        </pc:sldMkLst>
        <pc:spChg chg="mod">
          <ac:chgData name="Mike Liang" userId="a4ba47076be7b4ad" providerId="LiveId" clId="{C242FFD4-50D9-4932-A06D-CDB3E19EC62C}" dt="2020-06-16T05:32:32.312" v="609"/>
          <ac:spMkLst>
            <pc:docMk/>
            <pc:sldMk cId="4075027497" sldId="272"/>
            <ac:spMk id="2" creationId="{93442FD1-4FC7-43C8-AECC-3825076E82CB}"/>
          </ac:spMkLst>
        </pc:spChg>
        <pc:spChg chg="mod">
          <ac:chgData name="Mike Liang" userId="a4ba47076be7b4ad" providerId="LiveId" clId="{C242FFD4-50D9-4932-A06D-CDB3E19EC62C}" dt="2020-06-16T05:32:26.619" v="606" actId="20577"/>
          <ac:spMkLst>
            <pc:docMk/>
            <pc:sldMk cId="4075027497" sldId="272"/>
            <ac:spMk id="4" creationId="{CB92BA15-6840-4840-A43B-D21DD50B3FA4}"/>
          </ac:spMkLst>
        </pc:spChg>
      </pc:sldChg>
      <pc:sldChg chg="modSp add mod">
        <pc:chgData name="Mike Liang" userId="a4ba47076be7b4ad" providerId="LiveId" clId="{C242FFD4-50D9-4932-A06D-CDB3E19EC62C}" dt="2020-06-16T03:57:14.023" v="583"/>
        <pc:sldMkLst>
          <pc:docMk/>
          <pc:sldMk cId="2780227507" sldId="273"/>
        </pc:sldMkLst>
        <pc:spChg chg="mod">
          <ac:chgData name="Mike Liang" userId="a4ba47076be7b4ad" providerId="LiveId" clId="{C242FFD4-50D9-4932-A06D-CDB3E19EC62C}" dt="2020-06-16T03:57:14.023" v="583"/>
          <ac:spMkLst>
            <pc:docMk/>
            <pc:sldMk cId="2780227507" sldId="273"/>
            <ac:spMk id="7" creationId="{C4408334-A280-47BA-AA6A-39C82DF5AF38}"/>
          </ac:spMkLst>
        </pc:spChg>
      </pc:sldChg>
      <pc:sldChg chg="modSp add mod">
        <pc:chgData name="Mike Liang" userId="a4ba47076be7b4ad" providerId="LiveId" clId="{C242FFD4-50D9-4932-A06D-CDB3E19EC62C}" dt="2020-06-16T03:57:10.113" v="582"/>
        <pc:sldMkLst>
          <pc:docMk/>
          <pc:sldMk cId="3538256119" sldId="274"/>
        </pc:sldMkLst>
        <pc:spChg chg="mod">
          <ac:chgData name="Mike Liang" userId="a4ba47076be7b4ad" providerId="LiveId" clId="{C242FFD4-50D9-4932-A06D-CDB3E19EC62C}" dt="2020-06-16T03:57:10.113" v="582"/>
          <ac:spMkLst>
            <pc:docMk/>
            <pc:sldMk cId="3538256119" sldId="274"/>
            <ac:spMk id="7" creationId="{C4408334-A280-47BA-AA6A-39C82DF5AF38}"/>
          </ac:spMkLst>
        </pc:spChg>
      </pc:sldChg>
      <pc:sldChg chg="modSp add mod">
        <pc:chgData name="Mike Liang" userId="a4ba47076be7b4ad" providerId="LiveId" clId="{C242FFD4-50D9-4932-A06D-CDB3E19EC62C}" dt="2020-06-16T03:57:16.231" v="584"/>
        <pc:sldMkLst>
          <pc:docMk/>
          <pc:sldMk cId="3215024650" sldId="275"/>
        </pc:sldMkLst>
        <pc:spChg chg="mod">
          <ac:chgData name="Mike Liang" userId="a4ba47076be7b4ad" providerId="LiveId" clId="{C242FFD4-50D9-4932-A06D-CDB3E19EC62C}" dt="2020-06-16T03:57:16.231" v="584"/>
          <ac:spMkLst>
            <pc:docMk/>
            <pc:sldMk cId="3215024650" sldId="275"/>
            <ac:spMk id="7" creationId="{C4408334-A280-47BA-AA6A-39C82DF5AF38}"/>
          </ac:spMkLst>
        </pc:spChg>
      </pc:sldChg>
      <pc:sldChg chg="modSp add mod modNotesTx">
        <pc:chgData name="Mike Liang" userId="a4ba47076be7b4ad" providerId="LiveId" clId="{C242FFD4-50D9-4932-A06D-CDB3E19EC62C}" dt="2020-06-16T14:35:59.990" v="2789"/>
        <pc:sldMkLst>
          <pc:docMk/>
          <pc:sldMk cId="385121586" sldId="276"/>
        </pc:sldMkLst>
        <pc:spChg chg="mod">
          <ac:chgData name="Mike Liang" userId="a4ba47076be7b4ad" providerId="LiveId" clId="{C242FFD4-50D9-4932-A06D-CDB3E19EC62C}" dt="2020-06-16T14:17:10.139" v="2492"/>
          <ac:spMkLst>
            <pc:docMk/>
            <pc:sldMk cId="385121586" sldId="276"/>
            <ac:spMk id="2" creationId="{B93EBA02-A9D7-4FE4-B03D-F3529099A476}"/>
          </ac:spMkLst>
        </pc:spChg>
        <pc:spChg chg="mod">
          <ac:chgData name="Mike Liang" userId="a4ba47076be7b4ad" providerId="LiveId" clId="{C242FFD4-50D9-4932-A06D-CDB3E19EC62C}" dt="2020-06-16T14:35:59.990" v="2789"/>
          <ac:spMkLst>
            <pc:docMk/>
            <pc:sldMk cId="385121586" sldId="276"/>
            <ac:spMk id="3" creationId="{937E25AF-C6BD-4F8F-812F-9724C6FE6731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4" creationId="{4438909A-1BA7-4597-B1FC-51DEB443D7E0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5" creationId="{5E16BAC1-C457-4990-B787-5215C0C7ACC5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8" creationId="{DA047DF7-A2B1-4934-AA4C-406039469815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9" creationId="{7D5F5E57-7834-40DF-8F9B-EF76F0BDFBF9}"/>
          </ac:spMkLst>
        </pc:spChg>
        <pc:picChg chg="mod">
          <ac:chgData name="Mike Liang" userId="a4ba47076be7b4ad" providerId="LiveId" clId="{C242FFD4-50D9-4932-A06D-CDB3E19EC62C}" dt="2020-06-16T14:17:54.825" v="2515" actId="1036"/>
          <ac:picMkLst>
            <pc:docMk/>
            <pc:sldMk cId="385121586" sldId="276"/>
            <ac:picMk id="19" creationId="{75C70066-47E9-428A-9BA8-C573A11292E8}"/>
          </ac:picMkLst>
        </pc:picChg>
        <pc:picChg chg="mod">
          <ac:chgData name="Mike Liang" userId="a4ba47076be7b4ad" providerId="LiveId" clId="{C242FFD4-50D9-4932-A06D-CDB3E19EC62C}" dt="2020-06-16T14:17:54.825" v="2515" actId="1036"/>
          <ac:picMkLst>
            <pc:docMk/>
            <pc:sldMk cId="385121586" sldId="276"/>
            <ac:picMk id="22" creationId="{59F6A14E-0FB7-43D1-AB8E-7A05CB4A5AF9}"/>
          </ac:picMkLst>
        </pc:pic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6" creationId="{BA4D690C-9AA9-49E2-B2CA-E330B5A1425C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7" creationId="{6843C5D2-6DB0-4503-BE11-6DA092A2F6A8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11" creationId="{212E18D0-4292-4D38-AAC8-D71DF17AB5B5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12" creationId="{696FDF34-06F2-411F-BB6D-F312B7A5F4EA}"/>
          </ac:cxnSpMkLst>
        </pc:cxnChg>
      </pc:sldChg>
      <pc:sldChg chg="new">
        <pc:chgData name="Mike Liang" userId="a4ba47076be7b4ad" providerId="LiveId" clId="{C242FFD4-50D9-4932-A06D-CDB3E19EC62C}" dt="2020-06-16T05:47:42.787" v="893" actId="680"/>
        <pc:sldMkLst>
          <pc:docMk/>
          <pc:sldMk cId="2012791191" sldId="277"/>
        </pc:sldMkLst>
      </pc:sldChg>
      <pc:sldChg chg="add">
        <pc:chgData name="Mike Liang" userId="a4ba47076be7b4ad" providerId="LiveId" clId="{C242FFD4-50D9-4932-A06D-CDB3E19EC62C}" dt="2020-06-16T05:47:55.634" v="896" actId="22"/>
        <pc:sldMkLst>
          <pc:docMk/>
          <pc:sldMk cId="1692798797" sldId="278"/>
        </pc:sldMkLst>
      </pc:sldChg>
      <pc:sldChg chg="add">
        <pc:chgData name="Mike Liang" userId="a4ba47076be7b4ad" providerId="LiveId" clId="{C242FFD4-50D9-4932-A06D-CDB3E19EC62C}" dt="2020-06-16T06:51:22.287" v="1358"/>
        <pc:sldMkLst>
          <pc:docMk/>
          <pc:sldMk cId="3179549779" sldId="279"/>
        </pc:sldMkLst>
      </pc:sldChg>
      <pc:sldChg chg="modSp new mod modNotesTx">
        <pc:chgData name="Mike Liang" userId="a4ba47076be7b4ad" providerId="LiveId" clId="{C242FFD4-50D9-4932-A06D-CDB3E19EC62C}" dt="2020-06-16T14:39:49.621" v="2905"/>
        <pc:sldMkLst>
          <pc:docMk/>
          <pc:sldMk cId="301448986" sldId="280"/>
        </pc:sldMkLst>
        <pc:spChg chg="mod">
          <ac:chgData name="Mike Liang" userId="a4ba47076be7b4ad" providerId="LiveId" clId="{C242FFD4-50D9-4932-A06D-CDB3E19EC62C}" dt="2020-06-16T14:39:49.621" v="2905"/>
          <ac:spMkLst>
            <pc:docMk/>
            <pc:sldMk cId="301448986" sldId="280"/>
            <ac:spMk id="2" creationId="{DCD41978-8ADA-46B9-A012-478FD50EF95B}"/>
          </ac:spMkLst>
        </pc:spChg>
        <pc:spChg chg="mod">
          <ac:chgData name="Mike Liang" userId="a4ba47076be7b4ad" providerId="LiveId" clId="{C242FFD4-50D9-4932-A06D-CDB3E19EC62C}" dt="2020-06-16T14:37:13.586" v="2843" actId="2711"/>
          <ac:spMkLst>
            <pc:docMk/>
            <pc:sldMk cId="301448986" sldId="280"/>
            <ac:spMk id="3" creationId="{4DBD9BEC-2802-4125-BCA8-8543F0D2935B}"/>
          </ac:spMkLst>
        </pc:spChg>
      </pc:sldChg>
      <pc:sldChg chg="add">
        <pc:chgData name="Mike Liang" userId="a4ba47076be7b4ad" providerId="LiveId" clId="{C242FFD4-50D9-4932-A06D-CDB3E19EC62C}" dt="2020-06-16T14:45:13.830" v="2906" actId="22"/>
        <pc:sldMkLst>
          <pc:docMk/>
          <pc:sldMk cId="2138343698" sldId="281"/>
        </pc:sldMkLst>
      </pc:sldChg>
    </pc:docChg>
  </pc:docChgLst>
  <pc:docChgLst>
    <pc:chgData name="Mike Liang" userId="a4ba47076be7b4ad" providerId="LiveId" clId="{D8FECF04-352E-43C3-99C1-D5383004CE13}"/>
    <pc:docChg chg="custSel modSld">
      <pc:chgData name="Mike Liang" userId="a4ba47076be7b4ad" providerId="LiveId" clId="{D8FECF04-352E-43C3-99C1-D5383004CE13}" dt="2020-06-22T05:55:55.864" v="77"/>
      <pc:docMkLst>
        <pc:docMk/>
      </pc:docMkLst>
      <pc:sldChg chg="modAnim">
        <pc:chgData name="Mike Liang" userId="a4ba47076be7b4ad" providerId="LiveId" clId="{D8FECF04-352E-43C3-99C1-D5383004CE13}" dt="2020-06-22T05:39:46.024" v="57"/>
        <pc:sldMkLst>
          <pc:docMk/>
          <pc:sldMk cId="3325525395" sldId="264"/>
        </pc:sldMkLst>
      </pc:sldChg>
      <pc:sldChg chg="addSp delSp modSp mod">
        <pc:chgData name="Mike Liang" userId="a4ba47076be7b4ad" providerId="LiveId" clId="{D8FECF04-352E-43C3-99C1-D5383004CE13}" dt="2020-06-22T05:47:34.646" v="65" actId="1076"/>
        <pc:sldMkLst>
          <pc:docMk/>
          <pc:sldMk cId="4075027497" sldId="272"/>
        </pc:sldMkLst>
        <pc:spChg chg="mod">
          <ac:chgData name="Mike Liang" userId="a4ba47076be7b4ad" providerId="LiveId" clId="{D8FECF04-352E-43C3-99C1-D5383004CE13}" dt="2020-06-22T05:47:22.355" v="61" actId="20577"/>
          <ac:spMkLst>
            <pc:docMk/>
            <pc:sldMk cId="4075027497" sldId="272"/>
            <ac:spMk id="2" creationId="{93442FD1-4FC7-43C8-AECC-3825076E82CB}"/>
          </ac:spMkLst>
        </pc:spChg>
        <pc:picChg chg="del">
          <ac:chgData name="Mike Liang" userId="a4ba47076be7b4ad" providerId="LiveId" clId="{D8FECF04-352E-43C3-99C1-D5383004CE13}" dt="2020-06-22T05:47:19.756" v="58" actId="21"/>
          <ac:picMkLst>
            <pc:docMk/>
            <pc:sldMk cId="4075027497" sldId="272"/>
            <ac:picMk id="3" creationId="{BFEAA923-8981-43B1-99D9-7AAB4DA4117D}"/>
          </ac:picMkLst>
        </pc:picChg>
        <pc:picChg chg="add mod">
          <ac:chgData name="Mike Liang" userId="a4ba47076be7b4ad" providerId="LiveId" clId="{D8FECF04-352E-43C3-99C1-D5383004CE13}" dt="2020-06-22T05:47:34.646" v="65" actId="1076"/>
          <ac:picMkLst>
            <pc:docMk/>
            <pc:sldMk cId="4075027497" sldId="272"/>
            <ac:picMk id="6" creationId="{D2D0B87A-1F99-471B-86FF-17422EB5535C}"/>
          </ac:picMkLst>
        </pc:picChg>
      </pc:sldChg>
      <pc:sldChg chg="modSp">
        <pc:chgData name="Mike Liang" userId="a4ba47076be7b4ad" providerId="LiveId" clId="{D8FECF04-352E-43C3-99C1-D5383004CE13}" dt="2020-06-22T05:39:07.196" v="55" actId="20577"/>
        <pc:sldMkLst>
          <pc:docMk/>
          <pc:sldMk cId="2400656263" sldId="284"/>
        </pc:sldMkLst>
        <pc:spChg chg="mod">
          <ac:chgData name="Mike Liang" userId="a4ba47076be7b4ad" providerId="LiveId" clId="{D8FECF04-352E-43C3-99C1-D5383004CE13}" dt="2020-06-22T05:39:07.196" v="55" actId="20577"/>
          <ac:spMkLst>
            <pc:docMk/>
            <pc:sldMk cId="2400656263" sldId="284"/>
            <ac:spMk id="3" creationId="{31D49436-6499-4EEC-93DB-28D866F6F531}"/>
          </ac:spMkLst>
        </pc:spChg>
      </pc:sldChg>
      <pc:sldChg chg="modSp">
        <pc:chgData name="Mike Liang" userId="a4ba47076be7b4ad" providerId="LiveId" clId="{D8FECF04-352E-43C3-99C1-D5383004CE13}" dt="2020-06-22T05:54:21.744" v="69" actId="403"/>
        <pc:sldMkLst>
          <pc:docMk/>
          <pc:sldMk cId="1275815003" sldId="293"/>
        </pc:sldMkLst>
        <pc:spChg chg="mod">
          <ac:chgData name="Mike Liang" userId="a4ba47076be7b4ad" providerId="LiveId" clId="{D8FECF04-352E-43C3-99C1-D5383004CE13}" dt="2020-06-22T05:54:21.744" v="69" actId="403"/>
          <ac:spMkLst>
            <pc:docMk/>
            <pc:sldMk cId="1275815003" sldId="293"/>
            <ac:spMk id="36" creationId="{12DF1D58-34D1-4DBC-AFB1-A6B35B8CD04D}"/>
          </ac:spMkLst>
        </pc:spChg>
      </pc:sldChg>
      <pc:sldChg chg="modSp">
        <pc:chgData name="Mike Liang" userId="a4ba47076be7b4ad" providerId="LiveId" clId="{D8FECF04-352E-43C3-99C1-D5383004CE13}" dt="2020-06-22T05:54:13.557" v="67" actId="403"/>
        <pc:sldMkLst>
          <pc:docMk/>
          <pc:sldMk cId="1553964754" sldId="295"/>
        </pc:sldMkLst>
        <pc:spChg chg="mod">
          <ac:chgData name="Mike Liang" userId="a4ba47076be7b4ad" providerId="LiveId" clId="{D8FECF04-352E-43C3-99C1-D5383004CE13}" dt="2020-06-22T05:54:13.557" v="67" actId="403"/>
          <ac:spMkLst>
            <pc:docMk/>
            <pc:sldMk cId="1553964754" sldId="295"/>
            <ac:spMk id="57" creationId="{4194F926-D7E2-4C49-953E-321193609CC8}"/>
          </ac:spMkLst>
        </pc:spChg>
      </pc:sldChg>
      <pc:sldChg chg="modSp mod">
        <pc:chgData name="Mike Liang" userId="a4ba47076be7b4ad" providerId="LiveId" clId="{D8FECF04-352E-43C3-99C1-D5383004CE13}" dt="2020-06-22T05:55:55.864" v="77"/>
        <pc:sldMkLst>
          <pc:docMk/>
          <pc:sldMk cId="259901957" sldId="300"/>
        </pc:sldMkLst>
        <pc:spChg chg="mod">
          <ac:chgData name="Mike Liang" userId="a4ba47076be7b4ad" providerId="LiveId" clId="{D8FECF04-352E-43C3-99C1-D5383004CE13}" dt="2020-06-22T05:55:55.864" v="77"/>
          <ac:spMkLst>
            <pc:docMk/>
            <pc:sldMk cId="259901957" sldId="300"/>
            <ac:spMk id="2" creationId="{A8A50488-688F-442F-A69E-0CFAA0E3B84C}"/>
          </ac:spMkLst>
        </pc:spChg>
      </pc:sldChg>
    </pc:docChg>
  </pc:docChgLst>
  <pc:docChgLst>
    <pc:chgData name="Mike Liang" userId="a4ba47076be7b4ad" providerId="LiveId" clId="{530455C1-6376-4E75-B92D-C9D00B8D887E}"/>
    <pc:docChg chg="undo custSel modSld">
      <pc:chgData name="Mike Liang" userId="a4ba47076be7b4ad" providerId="LiveId" clId="{530455C1-6376-4E75-B92D-C9D00B8D887E}" dt="2020-06-22T06:45:31.834" v="46"/>
      <pc:docMkLst>
        <pc:docMk/>
      </pc:docMkLst>
      <pc:sldChg chg="modSp mod">
        <pc:chgData name="Mike Liang" userId="a4ba47076be7b4ad" providerId="LiveId" clId="{530455C1-6376-4E75-B92D-C9D00B8D887E}" dt="2020-06-22T06:37:47.013" v="41"/>
        <pc:sldMkLst>
          <pc:docMk/>
          <pc:sldMk cId="1954102801" sldId="260"/>
        </pc:sldMkLst>
        <pc:spChg chg="mod">
          <ac:chgData name="Mike Liang" userId="a4ba47076be7b4ad" providerId="LiveId" clId="{530455C1-6376-4E75-B92D-C9D00B8D887E}" dt="2020-06-22T06:37:47.013" v="41"/>
          <ac:spMkLst>
            <pc:docMk/>
            <pc:sldMk cId="1954102801" sldId="260"/>
            <ac:spMk id="3" creationId="{235C4465-7AB4-4D96-BC7B-F70590B56792}"/>
          </ac:spMkLst>
        </pc:spChg>
      </pc:sldChg>
      <pc:sldChg chg="modSp mod">
        <pc:chgData name="Mike Liang" userId="a4ba47076be7b4ad" providerId="LiveId" clId="{530455C1-6376-4E75-B92D-C9D00B8D887E}" dt="2020-06-22T06:36:06.189" v="7"/>
        <pc:sldMkLst>
          <pc:docMk/>
          <pc:sldMk cId="2606924590" sldId="266"/>
        </pc:sldMkLst>
        <pc:spChg chg="mod">
          <ac:chgData name="Mike Liang" userId="a4ba47076be7b4ad" providerId="LiveId" clId="{530455C1-6376-4E75-B92D-C9D00B8D887E}" dt="2020-06-22T06:36:06.189" v="7"/>
          <ac:spMkLst>
            <pc:docMk/>
            <pc:sldMk cId="2606924590" sldId="266"/>
            <ac:spMk id="3" creationId="{9987D977-97AB-4CAC-886B-0D9103ED5F27}"/>
          </ac:spMkLst>
        </pc:spChg>
      </pc:sldChg>
      <pc:sldChg chg="modSp mod">
        <pc:chgData name="Mike Liang" userId="a4ba47076be7b4ad" providerId="LiveId" clId="{530455C1-6376-4E75-B92D-C9D00B8D887E}" dt="2020-06-22T06:45:31.834" v="46"/>
        <pc:sldMkLst>
          <pc:docMk/>
          <pc:sldMk cId="385121586" sldId="276"/>
        </pc:sldMkLst>
        <pc:spChg chg="mod">
          <ac:chgData name="Mike Liang" userId="a4ba47076be7b4ad" providerId="LiveId" clId="{530455C1-6376-4E75-B92D-C9D00B8D887E}" dt="2020-06-22T06:45:31.834" v="46"/>
          <ac:spMkLst>
            <pc:docMk/>
            <pc:sldMk cId="385121586" sldId="276"/>
            <ac:spMk id="3" creationId="{937E25AF-C6BD-4F8F-812F-9724C6FE673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\Users\mohammad\Downloads\network_tra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969035403844"/>
          <c:y val="9.2178139300603298E-2"/>
          <c:w val="0.75701442058195001"/>
          <c:h val="0.772101297838365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(mbps)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Sheet1!$M$1:$M$266</c:f>
              <c:numCache>
                <c:formatCode>General</c:formatCode>
                <c:ptCount val="266"/>
                <c:pt idx="1">
                  <c:v>0</c:v>
                </c:pt>
                <c:pt idx="2">
                  <c:v>1.15999984741</c:v>
                </c:pt>
                <c:pt idx="3">
                  <c:v>1.8999998569500001</c:v>
                </c:pt>
                <c:pt idx="4">
                  <c:v>3.3399999141699981</c:v>
                </c:pt>
                <c:pt idx="5">
                  <c:v>5.07999992371</c:v>
                </c:pt>
                <c:pt idx="6">
                  <c:v>6.2699999809299998</c:v>
                </c:pt>
                <c:pt idx="7">
                  <c:v>6.82999992371</c:v>
                </c:pt>
                <c:pt idx="8">
                  <c:v>7.4299998283399997</c:v>
                </c:pt>
                <c:pt idx="9">
                  <c:v>8.1899998188000005</c:v>
                </c:pt>
                <c:pt idx="10">
                  <c:v>8.9599997997299994</c:v>
                </c:pt>
                <c:pt idx="11">
                  <c:v>9.5999999046299997</c:v>
                </c:pt>
                <c:pt idx="12">
                  <c:v>10.149999856899999</c:v>
                </c:pt>
                <c:pt idx="13">
                  <c:v>10.8699998856</c:v>
                </c:pt>
                <c:pt idx="14">
                  <c:v>11.509999990500001</c:v>
                </c:pt>
                <c:pt idx="15">
                  <c:v>12.169999837900001</c:v>
                </c:pt>
                <c:pt idx="16">
                  <c:v>12.6599998474</c:v>
                </c:pt>
                <c:pt idx="17">
                  <c:v>13.25</c:v>
                </c:pt>
                <c:pt idx="18">
                  <c:v>13.809999942799999</c:v>
                </c:pt>
                <c:pt idx="19">
                  <c:v>14.4299998283</c:v>
                </c:pt>
                <c:pt idx="20">
                  <c:v>14.9099998474</c:v>
                </c:pt>
                <c:pt idx="21">
                  <c:v>15.599999904600001</c:v>
                </c:pt>
                <c:pt idx="22">
                  <c:v>16.029999971399999</c:v>
                </c:pt>
                <c:pt idx="23">
                  <c:v>16.549999952299999</c:v>
                </c:pt>
                <c:pt idx="24">
                  <c:v>17.169999837900001</c:v>
                </c:pt>
                <c:pt idx="25">
                  <c:v>17.8599998951</c:v>
                </c:pt>
                <c:pt idx="26">
                  <c:v>18.569999933199998</c:v>
                </c:pt>
                <c:pt idx="27">
                  <c:v>19.299999952299999</c:v>
                </c:pt>
                <c:pt idx="28">
                  <c:v>19.739999771099999</c:v>
                </c:pt>
                <c:pt idx="29">
                  <c:v>20.449999809299999</c:v>
                </c:pt>
                <c:pt idx="30">
                  <c:v>21.119999885599999</c:v>
                </c:pt>
                <c:pt idx="31">
                  <c:v>21.819999933199998</c:v>
                </c:pt>
                <c:pt idx="32">
                  <c:v>22.639999866499998</c:v>
                </c:pt>
                <c:pt idx="33">
                  <c:v>24.059999942800001</c:v>
                </c:pt>
                <c:pt idx="34">
                  <c:v>25.259999990499999</c:v>
                </c:pt>
                <c:pt idx="35">
                  <c:v>26.349999904600001</c:v>
                </c:pt>
                <c:pt idx="36">
                  <c:v>27.059999942800001</c:v>
                </c:pt>
                <c:pt idx="37">
                  <c:v>27.7099997997</c:v>
                </c:pt>
                <c:pt idx="38">
                  <c:v>28.429999828300001</c:v>
                </c:pt>
                <c:pt idx="39">
                  <c:v>29.329999923700001</c:v>
                </c:pt>
                <c:pt idx="40">
                  <c:v>30.099999904600001</c:v>
                </c:pt>
                <c:pt idx="41">
                  <c:v>30.679999828300001</c:v>
                </c:pt>
                <c:pt idx="42">
                  <c:v>31.409999847400002</c:v>
                </c:pt>
                <c:pt idx="43">
                  <c:v>32.059999942799998</c:v>
                </c:pt>
                <c:pt idx="44">
                  <c:v>32.689999818799997</c:v>
                </c:pt>
                <c:pt idx="45">
                  <c:v>33.289999961900001</c:v>
                </c:pt>
                <c:pt idx="46">
                  <c:v>33.929999828299998</c:v>
                </c:pt>
                <c:pt idx="47">
                  <c:v>34.5899999142</c:v>
                </c:pt>
                <c:pt idx="48">
                  <c:v>35.149999856900003</c:v>
                </c:pt>
                <c:pt idx="49">
                  <c:v>35.7099997997</c:v>
                </c:pt>
                <c:pt idx="50">
                  <c:v>36.319999933200002</c:v>
                </c:pt>
                <c:pt idx="51">
                  <c:v>36.969999790199999</c:v>
                </c:pt>
                <c:pt idx="52">
                  <c:v>37.549999952299999</c:v>
                </c:pt>
                <c:pt idx="53">
                  <c:v>38.129999875999999</c:v>
                </c:pt>
                <c:pt idx="54">
                  <c:v>38.719999790199999</c:v>
                </c:pt>
                <c:pt idx="55">
                  <c:v>39.289999961900001</c:v>
                </c:pt>
                <c:pt idx="56">
                  <c:v>39.949999809300003</c:v>
                </c:pt>
                <c:pt idx="57">
                  <c:v>40.549999952299999</c:v>
                </c:pt>
                <c:pt idx="58">
                  <c:v>41.029999971400002</c:v>
                </c:pt>
                <c:pt idx="59">
                  <c:v>41.279999971400002</c:v>
                </c:pt>
                <c:pt idx="60">
                  <c:v>42.069999933200002</c:v>
                </c:pt>
                <c:pt idx="61">
                  <c:v>42.669999837900001</c:v>
                </c:pt>
                <c:pt idx="62">
                  <c:v>43.279999971400002</c:v>
                </c:pt>
                <c:pt idx="63">
                  <c:v>43.539999961900001</c:v>
                </c:pt>
                <c:pt idx="64">
                  <c:v>43.759999990499999</c:v>
                </c:pt>
                <c:pt idx="65">
                  <c:v>44.069999933200002</c:v>
                </c:pt>
                <c:pt idx="66">
                  <c:v>45.719999790199999</c:v>
                </c:pt>
                <c:pt idx="67">
                  <c:v>46.5</c:v>
                </c:pt>
                <c:pt idx="68">
                  <c:v>47.029999971400002</c:v>
                </c:pt>
                <c:pt idx="69">
                  <c:v>47.869999885600002</c:v>
                </c:pt>
                <c:pt idx="70">
                  <c:v>48.719999790199999</c:v>
                </c:pt>
                <c:pt idx="71">
                  <c:v>49.969999790199999</c:v>
                </c:pt>
                <c:pt idx="72">
                  <c:v>50.629999875999999</c:v>
                </c:pt>
                <c:pt idx="73">
                  <c:v>51.419999837900001</c:v>
                </c:pt>
                <c:pt idx="74">
                  <c:v>52.359999895100003</c:v>
                </c:pt>
                <c:pt idx="75">
                  <c:v>53.189999818799997</c:v>
                </c:pt>
                <c:pt idx="76">
                  <c:v>54.199999809300003</c:v>
                </c:pt>
                <c:pt idx="77">
                  <c:v>54.969999790199999</c:v>
                </c:pt>
                <c:pt idx="78">
                  <c:v>55.829999923700001</c:v>
                </c:pt>
                <c:pt idx="79">
                  <c:v>56.559999942799998</c:v>
                </c:pt>
                <c:pt idx="80">
                  <c:v>57.289999961900001</c:v>
                </c:pt>
                <c:pt idx="81">
                  <c:v>57.909999847400002</c:v>
                </c:pt>
                <c:pt idx="82">
                  <c:v>58.619999885600002</c:v>
                </c:pt>
                <c:pt idx="83">
                  <c:v>59.269999980900003</c:v>
                </c:pt>
                <c:pt idx="84">
                  <c:v>60.049999952299999</c:v>
                </c:pt>
                <c:pt idx="85">
                  <c:v>60.679999828299998</c:v>
                </c:pt>
                <c:pt idx="86">
                  <c:v>61.579999923700001</c:v>
                </c:pt>
                <c:pt idx="87">
                  <c:v>62.039999961900001</c:v>
                </c:pt>
                <c:pt idx="88">
                  <c:v>62.609999895100003</c:v>
                </c:pt>
                <c:pt idx="89">
                  <c:v>63.289999961900001</c:v>
                </c:pt>
                <c:pt idx="90">
                  <c:v>64.029999971400002</c:v>
                </c:pt>
                <c:pt idx="91">
                  <c:v>64.699999809299996</c:v>
                </c:pt>
                <c:pt idx="92">
                  <c:v>65.289999961899994</c:v>
                </c:pt>
                <c:pt idx="93">
                  <c:v>65.719999790200006</c:v>
                </c:pt>
                <c:pt idx="94">
                  <c:v>66.809999942800005</c:v>
                </c:pt>
                <c:pt idx="95">
                  <c:v>67.719999790200006</c:v>
                </c:pt>
                <c:pt idx="96">
                  <c:v>68.479999780699998</c:v>
                </c:pt>
                <c:pt idx="97">
                  <c:v>69.199999809299996</c:v>
                </c:pt>
                <c:pt idx="98">
                  <c:v>70.049999952299999</c:v>
                </c:pt>
                <c:pt idx="99">
                  <c:v>70.869999885599995</c:v>
                </c:pt>
                <c:pt idx="100">
                  <c:v>72.199999809299996</c:v>
                </c:pt>
                <c:pt idx="101">
                  <c:v>73.869999885599995</c:v>
                </c:pt>
                <c:pt idx="102">
                  <c:v>75</c:v>
                </c:pt>
                <c:pt idx="103">
                  <c:v>75.899999856899996</c:v>
                </c:pt>
                <c:pt idx="104">
                  <c:v>76.7099997997</c:v>
                </c:pt>
                <c:pt idx="105">
                  <c:v>77.729999780699998</c:v>
                </c:pt>
                <c:pt idx="106">
                  <c:v>78.689999818798896</c:v>
                </c:pt>
                <c:pt idx="107">
                  <c:v>79.809999942800005</c:v>
                </c:pt>
                <c:pt idx="108">
                  <c:v>80.789999961899994</c:v>
                </c:pt>
                <c:pt idx="109">
                  <c:v>81.689999818798896</c:v>
                </c:pt>
                <c:pt idx="110">
                  <c:v>82.579999923700001</c:v>
                </c:pt>
                <c:pt idx="111">
                  <c:v>83.429999828299998</c:v>
                </c:pt>
                <c:pt idx="112">
                  <c:v>84.399999856899996</c:v>
                </c:pt>
                <c:pt idx="113">
                  <c:v>85.339999914200007</c:v>
                </c:pt>
                <c:pt idx="114">
                  <c:v>86.5</c:v>
                </c:pt>
                <c:pt idx="115">
                  <c:v>87.619999885599981</c:v>
                </c:pt>
                <c:pt idx="116">
                  <c:v>88.909999847400002</c:v>
                </c:pt>
                <c:pt idx="117">
                  <c:v>89.759999990500006</c:v>
                </c:pt>
                <c:pt idx="118">
                  <c:v>90.829999923700001</c:v>
                </c:pt>
                <c:pt idx="119">
                  <c:v>92.269999980899996</c:v>
                </c:pt>
                <c:pt idx="120">
                  <c:v>93.169999837899198</c:v>
                </c:pt>
                <c:pt idx="121">
                  <c:v>94.279999971400002</c:v>
                </c:pt>
                <c:pt idx="122">
                  <c:v>95.379999875999445</c:v>
                </c:pt>
                <c:pt idx="123">
                  <c:v>96.609999895100003</c:v>
                </c:pt>
                <c:pt idx="124">
                  <c:v>97.149999856899996</c:v>
                </c:pt>
                <c:pt idx="125">
                  <c:v>98.799999952299999</c:v>
                </c:pt>
                <c:pt idx="126">
                  <c:v>100.039999962</c:v>
                </c:pt>
                <c:pt idx="127">
                  <c:v>101.109999895</c:v>
                </c:pt>
                <c:pt idx="128">
                  <c:v>101.479999781</c:v>
                </c:pt>
                <c:pt idx="129">
                  <c:v>101.75999999</c:v>
                </c:pt>
                <c:pt idx="130">
                  <c:v>102.42999982800001</c:v>
                </c:pt>
                <c:pt idx="131">
                  <c:v>105.32999992400001</c:v>
                </c:pt>
                <c:pt idx="132">
                  <c:v>107.17999982800001</c:v>
                </c:pt>
                <c:pt idx="133">
                  <c:v>108.109999895</c:v>
                </c:pt>
                <c:pt idx="134">
                  <c:v>109.589999914</c:v>
                </c:pt>
                <c:pt idx="135">
                  <c:v>110.75</c:v>
                </c:pt>
                <c:pt idx="136">
                  <c:v>112.80999994299999</c:v>
                </c:pt>
                <c:pt idx="137">
                  <c:v>113.989999771</c:v>
                </c:pt>
                <c:pt idx="138">
                  <c:v>115.15999984699999</c:v>
                </c:pt>
                <c:pt idx="139">
                  <c:v>116.869999886</c:v>
                </c:pt>
                <c:pt idx="140">
                  <c:v>118.50999999</c:v>
                </c:pt>
                <c:pt idx="141">
                  <c:v>119.739999771</c:v>
                </c:pt>
                <c:pt idx="142">
                  <c:v>121.169999838</c:v>
                </c:pt>
                <c:pt idx="143">
                  <c:v>123.039999962</c:v>
                </c:pt>
                <c:pt idx="144">
                  <c:v>124.92999982800001</c:v>
                </c:pt>
                <c:pt idx="145">
                  <c:v>127.489999771</c:v>
                </c:pt>
                <c:pt idx="146">
                  <c:v>128.31999993299999</c:v>
                </c:pt>
                <c:pt idx="147">
                  <c:v>131.14999985700001</c:v>
                </c:pt>
                <c:pt idx="148">
                  <c:v>135.75999999000001</c:v>
                </c:pt>
                <c:pt idx="149">
                  <c:v>139.50999999000001</c:v>
                </c:pt>
                <c:pt idx="150">
                  <c:v>140.82999992399999</c:v>
                </c:pt>
                <c:pt idx="151">
                  <c:v>144.539999962</c:v>
                </c:pt>
                <c:pt idx="152">
                  <c:v>146.36999988599999</c:v>
                </c:pt>
                <c:pt idx="153">
                  <c:v>149.75999999000001</c:v>
                </c:pt>
                <c:pt idx="154">
                  <c:v>151.88999986600001</c:v>
                </c:pt>
                <c:pt idx="155">
                  <c:v>153.31999993299999</c:v>
                </c:pt>
                <c:pt idx="156">
                  <c:v>154.73999977099999</c:v>
                </c:pt>
                <c:pt idx="157">
                  <c:v>155.70999979999999</c:v>
                </c:pt>
                <c:pt idx="158">
                  <c:v>156.339999914</c:v>
                </c:pt>
                <c:pt idx="159">
                  <c:v>157.50999999000001</c:v>
                </c:pt>
                <c:pt idx="160">
                  <c:v>158.98999977099999</c:v>
                </c:pt>
                <c:pt idx="161">
                  <c:v>160.11999988599999</c:v>
                </c:pt>
                <c:pt idx="162">
                  <c:v>161.169999838</c:v>
                </c:pt>
                <c:pt idx="163">
                  <c:v>162.31999993299999</c:v>
                </c:pt>
                <c:pt idx="164">
                  <c:v>163.36999988599999</c:v>
                </c:pt>
                <c:pt idx="165">
                  <c:v>164.669999838</c:v>
                </c:pt>
                <c:pt idx="166">
                  <c:v>165.60999989499999</c:v>
                </c:pt>
                <c:pt idx="167">
                  <c:v>166.54999995200001</c:v>
                </c:pt>
                <c:pt idx="168">
                  <c:v>167.63999986600001</c:v>
                </c:pt>
                <c:pt idx="169">
                  <c:v>168.71999978999989</c:v>
                </c:pt>
                <c:pt idx="170">
                  <c:v>170.589999914</c:v>
                </c:pt>
                <c:pt idx="171">
                  <c:v>172.10999989499999</c:v>
                </c:pt>
                <c:pt idx="172">
                  <c:v>173.289999962</c:v>
                </c:pt>
                <c:pt idx="173">
                  <c:v>174.229999781</c:v>
                </c:pt>
                <c:pt idx="174">
                  <c:v>175.51999998100001</c:v>
                </c:pt>
                <c:pt idx="175">
                  <c:v>177.01999998100001</c:v>
                </c:pt>
                <c:pt idx="176">
                  <c:v>178.55999994300001</c:v>
                </c:pt>
                <c:pt idx="177">
                  <c:v>179.94999980899999</c:v>
                </c:pt>
                <c:pt idx="178">
                  <c:v>180.86999988599999</c:v>
                </c:pt>
                <c:pt idx="179">
                  <c:v>181.779999971</c:v>
                </c:pt>
                <c:pt idx="180">
                  <c:v>182.68999981900001</c:v>
                </c:pt>
                <c:pt idx="181">
                  <c:v>183.5</c:v>
                </c:pt>
                <c:pt idx="182">
                  <c:v>184.23999977099999</c:v>
                </c:pt>
                <c:pt idx="183">
                  <c:v>185.039999962</c:v>
                </c:pt>
                <c:pt idx="184">
                  <c:v>185.81999993299999</c:v>
                </c:pt>
                <c:pt idx="185">
                  <c:v>186.50999999000001</c:v>
                </c:pt>
                <c:pt idx="186">
                  <c:v>187.45999979999999</c:v>
                </c:pt>
                <c:pt idx="187">
                  <c:v>188.35999989499999</c:v>
                </c:pt>
                <c:pt idx="188">
                  <c:v>189.04999995200001</c:v>
                </c:pt>
                <c:pt idx="189">
                  <c:v>189.379999876</c:v>
                </c:pt>
                <c:pt idx="190">
                  <c:v>190.5</c:v>
                </c:pt>
                <c:pt idx="191">
                  <c:v>191.18999981900001</c:v>
                </c:pt>
                <c:pt idx="192">
                  <c:v>191.849999905</c:v>
                </c:pt>
                <c:pt idx="193">
                  <c:v>192.14999985700001</c:v>
                </c:pt>
                <c:pt idx="194">
                  <c:v>192.38999986600001</c:v>
                </c:pt>
                <c:pt idx="195">
                  <c:v>192.76999998100001</c:v>
                </c:pt>
                <c:pt idx="196">
                  <c:v>194.69999980899999</c:v>
                </c:pt>
                <c:pt idx="197">
                  <c:v>195.69999980899999</c:v>
                </c:pt>
                <c:pt idx="198">
                  <c:v>196.419999838</c:v>
                </c:pt>
                <c:pt idx="199">
                  <c:v>197.45999979999999</c:v>
                </c:pt>
                <c:pt idx="200">
                  <c:v>198.21999978999989</c:v>
                </c:pt>
                <c:pt idx="201">
                  <c:v>199.32999992399999</c:v>
                </c:pt>
                <c:pt idx="202">
                  <c:v>200.089999914</c:v>
                </c:pt>
                <c:pt idx="203">
                  <c:v>201.67999982800001</c:v>
                </c:pt>
                <c:pt idx="204">
                  <c:v>203.71999978999989</c:v>
                </c:pt>
                <c:pt idx="205">
                  <c:v>204.919999838</c:v>
                </c:pt>
                <c:pt idx="206">
                  <c:v>205.919999838</c:v>
                </c:pt>
                <c:pt idx="207">
                  <c:v>206.669999838</c:v>
                </c:pt>
                <c:pt idx="208">
                  <c:v>207.65999984699999</c:v>
                </c:pt>
                <c:pt idx="209">
                  <c:v>208.75</c:v>
                </c:pt>
                <c:pt idx="210">
                  <c:v>210.05999994300001</c:v>
                </c:pt>
                <c:pt idx="211">
                  <c:v>210.90999984699999</c:v>
                </c:pt>
                <c:pt idx="212">
                  <c:v>212.039999962</c:v>
                </c:pt>
                <c:pt idx="213">
                  <c:v>213.31999993299999</c:v>
                </c:pt>
                <c:pt idx="214">
                  <c:v>214.95999979999999</c:v>
                </c:pt>
                <c:pt idx="215">
                  <c:v>216.5</c:v>
                </c:pt>
                <c:pt idx="216">
                  <c:v>218.96999979</c:v>
                </c:pt>
                <c:pt idx="217">
                  <c:v>220.229999781</c:v>
                </c:pt>
                <c:pt idx="218">
                  <c:v>222.57999992399999</c:v>
                </c:pt>
                <c:pt idx="219">
                  <c:v>227.779999971</c:v>
                </c:pt>
                <c:pt idx="220">
                  <c:v>232.669999838</c:v>
                </c:pt>
                <c:pt idx="221">
                  <c:v>237.69999980899999</c:v>
                </c:pt>
                <c:pt idx="222">
                  <c:v>241.29999995200001</c:v>
                </c:pt>
                <c:pt idx="223">
                  <c:v>244.89999985700001</c:v>
                </c:pt>
                <c:pt idx="224">
                  <c:v>249.04999995200001</c:v>
                </c:pt>
                <c:pt idx="225">
                  <c:v>253.779999971</c:v>
                </c:pt>
                <c:pt idx="226">
                  <c:v>256.73999977099862</c:v>
                </c:pt>
                <c:pt idx="227">
                  <c:v>257.86999988600002</c:v>
                </c:pt>
                <c:pt idx="228">
                  <c:v>258.85999989499999</c:v>
                </c:pt>
                <c:pt idx="229">
                  <c:v>259.72999978099921</c:v>
                </c:pt>
                <c:pt idx="230">
                  <c:v>260.82999992399999</c:v>
                </c:pt>
                <c:pt idx="231">
                  <c:v>261.85999989499999</c:v>
                </c:pt>
                <c:pt idx="232">
                  <c:v>262.59999990499921</c:v>
                </c:pt>
                <c:pt idx="233">
                  <c:v>263.53999996199661</c:v>
                </c:pt>
                <c:pt idx="234">
                  <c:v>264.53999996199661</c:v>
                </c:pt>
                <c:pt idx="235">
                  <c:v>266.38999986599998</c:v>
                </c:pt>
                <c:pt idx="236">
                  <c:v>268.54999995200001</c:v>
                </c:pt>
                <c:pt idx="237">
                  <c:v>273.29999995199518</c:v>
                </c:pt>
                <c:pt idx="238">
                  <c:v>275.54999995200001</c:v>
                </c:pt>
                <c:pt idx="239">
                  <c:v>276.97999978099921</c:v>
                </c:pt>
                <c:pt idx="240">
                  <c:v>278.10999989499999</c:v>
                </c:pt>
                <c:pt idx="241">
                  <c:v>279.32999992399999</c:v>
                </c:pt>
                <c:pt idx="242">
                  <c:v>280.59999990499921</c:v>
                </c:pt>
                <c:pt idx="243">
                  <c:v>281.93999981899998</c:v>
                </c:pt>
                <c:pt idx="244">
                  <c:v>283.11999988600002</c:v>
                </c:pt>
                <c:pt idx="245">
                  <c:v>284.79999995199518</c:v>
                </c:pt>
                <c:pt idx="246">
                  <c:v>286.18999981899998</c:v>
                </c:pt>
                <c:pt idx="247">
                  <c:v>287.38999986599998</c:v>
                </c:pt>
                <c:pt idx="248">
                  <c:v>288.43999981899998</c:v>
                </c:pt>
                <c:pt idx="249">
                  <c:v>289.36999988600002</c:v>
                </c:pt>
                <c:pt idx="250">
                  <c:v>290.19999980900002</c:v>
                </c:pt>
                <c:pt idx="251">
                  <c:v>291.21999978999997</c:v>
                </c:pt>
                <c:pt idx="252">
                  <c:v>291.97999978099921</c:v>
                </c:pt>
                <c:pt idx="253">
                  <c:v>292.71999978999997</c:v>
                </c:pt>
                <c:pt idx="254">
                  <c:v>293.07999992399999</c:v>
                </c:pt>
                <c:pt idx="255">
                  <c:v>294.42999982799961</c:v>
                </c:pt>
                <c:pt idx="256">
                  <c:v>295.31999993300002</c:v>
                </c:pt>
                <c:pt idx="257">
                  <c:v>296.06999993300002</c:v>
                </c:pt>
                <c:pt idx="258">
                  <c:v>296.46999978999997</c:v>
                </c:pt>
                <c:pt idx="259">
                  <c:v>296.78999996199661</c:v>
                </c:pt>
                <c:pt idx="260">
                  <c:v>297.29999995199518</c:v>
                </c:pt>
                <c:pt idx="261">
                  <c:v>299.48999977099862</c:v>
                </c:pt>
                <c:pt idx="262">
                  <c:v>300.42999982799961</c:v>
                </c:pt>
                <c:pt idx="263">
                  <c:v>301</c:v>
                </c:pt>
                <c:pt idx="264">
                  <c:v>302.00999998999998</c:v>
                </c:pt>
                <c:pt idx="265">
                  <c:v>302.82999992399999</c:v>
                </c:pt>
              </c:numCache>
            </c:numRef>
          </c:xVal>
          <c:yVal>
            <c:numRef>
              <c:f>Sheet1!$N$1:$N$266</c:f>
              <c:numCache>
                <c:formatCode>General</c:formatCode>
                <c:ptCount val="266"/>
                <c:pt idx="1">
                  <c:v>1.36915354108</c:v>
                </c:pt>
                <c:pt idx="2">
                  <c:v>1.79363599182</c:v>
                </c:pt>
                <c:pt idx="3">
                  <c:v>1.66459534884</c:v>
                </c:pt>
                <c:pt idx="4">
                  <c:v>1.3224620355400001</c:v>
                </c:pt>
                <c:pt idx="5">
                  <c:v>0.93510163468399998</c:v>
                </c:pt>
                <c:pt idx="6">
                  <c:v>1.696543618</c:v>
                </c:pt>
                <c:pt idx="7">
                  <c:v>2.3627818574499999</c:v>
                </c:pt>
                <c:pt idx="8">
                  <c:v>2.3357825242699981</c:v>
                </c:pt>
                <c:pt idx="9">
                  <c:v>2.3336987951800001</c:v>
                </c:pt>
                <c:pt idx="10">
                  <c:v>2.2849276218600001</c:v>
                </c:pt>
                <c:pt idx="11">
                  <c:v>2.7512145454499999</c:v>
                </c:pt>
                <c:pt idx="12">
                  <c:v>2.6389849462399999</c:v>
                </c:pt>
                <c:pt idx="13">
                  <c:v>2.4916050955399971</c:v>
                </c:pt>
                <c:pt idx="14">
                  <c:v>2.591254113349998</c:v>
                </c:pt>
                <c:pt idx="15">
                  <c:v>2.7081276595700001</c:v>
                </c:pt>
                <c:pt idx="16">
                  <c:v>3.0623209876500002</c:v>
                </c:pt>
                <c:pt idx="17">
                  <c:v>2.9646307385199999</c:v>
                </c:pt>
                <c:pt idx="18">
                  <c:v>2.79222033898</c:v>
                </c:pt>
                <c:pt idx="19">
                  <c:v>2.7239772296</c:v>
                </c:pt>
                <c:pt idx="20">
                  <c:v>2.7070848329000001</c:v>
                </c:pt>
                <c:pt idx="21">
                  <c:v>2.6578729096999991</c:v>
                </c:pt>
                <c:pt idx="22">
                  <c:v>2.68104651163</c:v>
                </c:pt>
                <c:pt idx="23">
                  <c:v>2.7801690140800002</c:v>
                </c:pt>
                <c:pt idx="24">
                  <c:v>2.7677262357400001</c:v>
                </c:pt>
                <c:pt idx="25">
                  <c:v>2.6672159468399999</c:v>
                </c:pt>
                <c:pt idx="26">
                  <c:v>2.2887342995200002</c:v>
                </c:pt>
                <c:pt idx="27">
                  <c:v>2.2381645569600002</c:v>
                </c:pt>
                <c:pt idx="28">
                  <c:v>2.5097765043</c:v>
                </c:pt>
                <c:pt idx="29">
                  <c:v>2.60945104334</c:v>
                </c:pt>
                <c:pt idx="30">
                  <c:v>2.7244429065700002</c:v>
                </c:pt>
                <c:pt idx="31">
                  <c:v>2.1218259441699998</c:v>
                </c:pt>
                <c:pt idx="32">
                  <c:v>1.65292643052</c:v>
                </c:pt>
                <c:pt idx="33">
                  <c:v>1.1028459214499999</c:v>
                </c:pt>
                <c:pt idx="34">
                  <c:v>1.2510696832599999</c:v>
                </c:pt>
                <c:pt idx="35">
                  <c:v>1.6912560000000001</c:v>
                </c:pt>
                <c:pt idx="36">
                  <c:v>2.2482487725000002</c:v>
                </c:pt>
                <c:pt idx="37">
                  <c:v>2.48532363636</c:v>
                </c:pt>
                <c:pt idx="38">
                  <c:v>2.2734880763100001</c:v>
                </c:pt>
                <c:pt idx="39">
                  <c:v>1.7437118012399999</c:v>
                </c:pt>
                <c:pt idx="40">
                  <c:v>2.1769203539799999</c:v>
                </c:pt>
                <c:pt idx="41">
                  <c:v>2.5256768916199999</c:v>
                </c:pt>
                <c:pt idx="42">
                  <c:v>2.5710903426799998</c:v>
                </c:pt>
                <c:pt idx="43">
                  <c:v>2.52143369176</c:v>
                </c:pt>
                <c:pt idx="44">
                  <c:v>2.6869022556400002</c:v>
                </c:pt>
                <c:pt idx="45">
                  <c:v>2.7333385826800001</c:v>
                </c:pt>
                <c:pt idx="46">
                  <c:v>2.5117676951000001</c:v>
                </c:pt>
                <c:pt idx="47">
                  <c:v>2.6828035398200001</c:v>
                </c:pt>
                <c:pt idx="48">
                  <c:v>2.8909958159000002</c:v>
                </c:pt>
                <c:pt idx="49">
                  <c:v>2.80139055794</c:v>
                </c:pt>
                <c:pt idx="50">
                  <c:v>2.7768244274799998</c:v>
                </c:pt>
                <c:pt idx="51">
                  <c:v>2.6881010830299998</c:v>
                </c:pt>
                <c:pt idx="52">
                  <c:v>2.7042139917700001</c:v>
                </c:pt>
                <c:pt idx="53">
                  <c:v>2.7690301810900002</c:v>
                </c:pt>
                <c:pt idx="54">
                  <c:v>2.7626506985999999</c:v>
                </c:pt>
                <c:pt idx="55">
                  <c:v>2.7598811040300002</c:v>
                </c:pt>
                <c:pt idx="56">
                  <c:v>2.8025138888900001</c:v>
                </c:pt>
                <c:pt idx="57">
                  <c:v>2.8016792079199999</c:v>
                </c:pt>
                <c:pt idx="58">
                  <c:v>2.8267835051499999</c:v>
                </c:pt>
                <c:pt idx="59">
                  <c:v>2.8507500000000001</c:v>
                </c:pt>
                <c:pt idx="60">
                  <c:v>2.6653086771000001</c:v>
                </c:pt>
                <c:pt idx="61">
                  <c:v>2.73257821782</c:v>
                </c:pt>
                <c:pt idx="62">
                  <c:v>2.8207265774399999</c:v>
                </c:pt>
                <c:pt idx="63">
                  <c:v>2.89759064327</c:v>
                </c:pt>
                <c:pt idx="64">
                  <c:v>2.8845333333299998</c:v>
                </c:pt>
                <c:pt idx="65">
                  <c:v>2.9135714285700001</c:v>
                </c:pt>
                <c:pt idx="66">
                  <c:v>2.5500184615400001</c:v>
                </c:pt>
                <c:pt idx="67">
                  <c:v>2.5422840579699999</c:v>
                </c:pt>
                <c:pt idx="68">
                  <c:v>2.4910997679800002</c:v>
                </c:pt>
                <c:pt idx="69">
                  <c:v>2.182944</c:v>
                </c:pt>
                <c:pt idx="70">
                  <c:v>1.72662467192</c:v>
                </c:pt>
                <c:pt idx="71">
                  <c:v>1.5872302405500001</c:v>
                </c:pt>
                <c:pt idx="72">
                  <c:v>1.9192421052599999</c:v>
                </c:pt>
                <c:pt idx="73">
                  <c:v>1.7459042090000001</c:v>
                </c:pt>
                <c:pt idx="74">
                  <c:v>1.8251778563000001</c:v>
                </c:pt>
                <c:pt idx="75">
                  <c:v>2.0819596231499991</c:v>
                </c:pt>
                <c:pt idx="76">
                  <c:v>1.64653754081</c:v>
                </c:pt>
                <c:pt idx="77">
                  <c:v>1.8072577319600001</c:v>
                </c:pt>
                <c:pt idx="78">
                  <c:v>2.0507575360399999</c:v>
                </c:pt>
                <c:pt idx="79">
                  <c:v>2.2112574103</c:v>
                </c:pt>
                <c:pt idx="80">
                  <c:v>2.3754027993799971</c:v>
                </c:pt>
                <c:pt idx="81">
                  <c:v>2.3804990403100001</c:v>
                </c:pt>
                <c:pt idx="82">
                  <c:v>2.3840770465499999</c:v>
                </c:pt>
                <c:pt idx="83">
                  <c:v>2.4005974499099998</c:v>
                </c:pt>
                <c:pt idx="84">
                  <c:v>2.0804869565200002</c:v>
                </c:pt>
                <c:pt idx="85">
                  <c:v>1.94649907579</c:v>
                </c:pt>
                <c:pt idx="86">
                  <c:v>1.9646576019799999</c:v>
                </c:pt>
                <c:pt idx="87">
                  <c:v>2.5061956521700002</c:v>
                </c:pt>
                <c:pt idx="88">
                  <c:v>2.4933726315800002</c:v>
                </c:pt>
                <c:pt idx="89">
                  <c:v>2.4674983050799999</c:v>
                </c:pt>
                <c:pt idx="90">
                  <c:v>2.4439330289200001</c:v>
                </c:pt>
                <c:pt idx="91">
                  <c:v>2.4804607329800001</c:v>
                </c:pt>
                <c:pt idx="92">
                  <c:v>2.8347094188400002</c:v>
                </c:pt>
                <c:pt idx="93">
                  <c:v>2.57621176471</c:v>
                </c:pt>
                <c:pt idx="94">
                  <c:v>1.7963403314899999</c:v>
                </c:pt>
                <c:pt idx="95">
                  <c:v>1.9298137254900001</c:v>
                </c:pt>
                <c:pt idx="96">
                  <c:v>1.9286447761200001</c:v>
                </c:pt>
                <c:pt idx="97">
                  <c:v>1.90462794349</c:v>
                </c:pt>
                <c:pt idx="98">
                  <c:v>1.94948998665</c:v>
                </c:pt>
                <c:pt idx="99">
                  <c:v>1.8937424657499999</c:v>
                </c:pt>
                <c:pt idx="100">
                  <c:v>1.3606242960599999</c:v>
                </c:pt>
                <c:pt idx="101">
                  <c:v>0.87439847231099999</c:v>
                </c:pt>
                <c:pt idx="102">
                  <c:v>1.3130912584100001</c:v>
                </c:pt>
                <c:pt idx="103">
                  <c:v>1.77202478315</c:v>
                </c:pt>
                <c:pt idx="104">
                  <c:v>1.95772384937</c:v>
                </c:pt>
                <c:pt idx="105">
                  <c:v>1.57687179487</c:v>
                </c:pt>
                <c:pt idx="106">
                  <c:v>1.4344436701500001</c:v>
                </c:pt>
                <c:pt idx="107">
                  <c:v>1.6119531250000001</c:v>
                </c:pt>
                <c:pt idx="108">
                  <c:v>1.5915837104099999</c:v>
                </c:pt>
                <c:pt idx="109">
                  <c:v>1.7582189421900001</c:v>
                </c:pt>
                <c:pt idx="110">
                  <c:v>1.7422032622300001</c:v>
                </c:pt>
                <c:pt idx="111">
                  <c:v>1.8428548601900001</c:v>
                </c:pt>
                <c:pt idx="112">
                  <c:v>1.7244414106899999</c:v>
                </c:pt>
                <c:pt idx="113">
                  <c:v>1.62004220399</c:v>
                </c:pt>
                <c:pt idx="114">
                  <c:v>1.2292354049000001</c:v>
                </c:pt>
                <c:pt idx="115">
                  <c:v>1.4099379845</c:v>
                </c:pt>
                <c:pt idx="116">
                  <c:v>1.24724288107</c:v>
                </c:pt>
                <c:pt idx="117">
                  <c:v>1.7476702127699999</c:v>
                </c:pt>
                <c:pt idx="118">
                  <c:v>1.41149538462</c:v>
                </c:pt>
                <c:pt idx="119">
                  <c:v>1.03136214605</c:v>
                </c:pt>
                <c:pt idx="120">
                  <c:v>1.5988979089799999</c:v>
                </c:pt>
                <c:pt idx="121">
                  <c:v>1.58414916585</c:v>
                </c:pt>
                <c:pt idx="122">
                  <c:v>1.39945400593</c:v>
                </c:pt>
                <c:pt idx="123">
                  <c:v>0.967188712522</c:v>
                </c:pt>
                <c:pt idx="124">
                  <c:v>1.03663636364</c:v>
                </c:pt>
                <c:pt idx="125">
                  <c:v>1.2065112685099999</c:v>
                </c:pt>
                <c:pt idx="126">
                  <c:v>1.2083642731999999</c:v>
                </c:pt>
                <c:pt idx="127">
                  <c:v>1.5192996910400001</c:v>
                </c:pt>
                <c:pt idx="128">
                  <c:v>1.81497435897</c:v>
                </c:pt>
                <c:pt idx="129">
                  <c:v>1.7750974359</c:v>
                </c:pt>
                <c:pt idx="130">
                  <c:v>1.1429772329200001</c:v>
                </c:pt>
                <c:pt idx="131">
                  <c:v>1.20809912536</c:v>
                </c:pt>
                <c:pt idx="132">
                  <c:v>0.99839271485500003</c:v>
                </c:pt>
                <c:pt idx="133">
                  <c:v>1.29201444043</c:v>
                </c:pt>
                <c:pt idx="134">
                  <c:v>1.1803950973299999</c:v>
                </c:pt>
                <c:pt idx="135">
                  <c:v>1.2388775894499999</c:v>
                </c:pt>
                <c:pt idx="136">
                  <c:v>0.93974364191299997</c:v>
                </c:pt>
                <c:pt idx="137">
                  <c:v>1.0110609981500001</c:v>
                </c:pt>
                <c:pt idx="138">
                  <c:v>1.1231820728299999</c:v>
                </c:pt>
                <c:pt idx="139">
                  <c:v>0.96187212911200004</c:v>
                </c:pt>
                <c:pt idx="140">
                  <c:v>1.00057956016</c:v>
                </c:pt>
                <c:pt idx="141">
                  <c:v>1.3390867256600001</c:v>
                </c:pt>
                <c:pt idx="142">
                  <c:v>0.91919700374500002</c:v>
                </c:pt>
                <c:pt idx="143">
                  <c:v>0.88104054054100001</c:v>
                </c:pt>
                <c:pt idx="144">
                  <c:v>0.79362597984299998</c:v>
                </c:pt>
                <c:pt idx="145">
                  <c:v>0.62063551401899997</c:v>
                </c:pt>
                <c:pt idx="146">
                  <c:v>1.69663474692</c:v>
                </c:pt>
                <c:pt idx="147">
                  <c:v>0.543461397731</c:v>
                </c:pt>
                <c:pt idx="148">
                  <c:v>0.29170606462999998</c:v>
                </c:pt>
                <c:pt idx="149">
                  <c:v>0.39254470877800002</c:v>
                </c:pt>
                <c:pt idx="150">
                  <c:v>0.86174795417299999</c:v>
                </c:pt>
                <c:pt idx="151">
                  <c:v>0.44064541169900001</c:v>
                </c:pt>
                <c:pt idx="152">
                  <c:v>0.53126728110599997</c:v>
                </c:pt>
                <c:pt idx="153">
                  <c:v>0.36042361533799999</c:v>
                </c:pt>
                <c:pt idx="154">
                  <c:v>0.71644881889800005</c:v>
                </c:pt>
                <c:pt idx="155">
                  <c:v>1.21090799397</c:v>
                </c:pt>
                <c:pt idx="156">
                  <c:v>1.07106556142</c:v>
                </c:pt>
                <c:pt idx="157">
                  <c:v>1.61659428571</c:v>
                </c:pt>
                <c:pt idx="158">
                  <c:v>1.6341641790999999</c:v>
                </c:pt>
                <c:pt idx="159">
                  <c:v>1.50248428835</c:v>
                </c:pt>
                <c:pt idx="160">
                  <c:v>1.1386319595100001</c:v>
                </c:pt>
                <c:pt idx="161">
                  <c:v>1.2521240310099999</c:v>
                </c:pt>
                <c:pt idx="162">
                  <c:v>1.2572518134699999</c:v>
                </c:pt>
                <c:pt idx="163">
                  <c:v>1.3959541109</c:v>
                </c:pt>
                <c:pt idx="164">
                  <c:v>1.43554724818</c:v>
                </c:pt>
                <c:pt idx="165">
                  <c:v>1.4023681591999999</c:v>
                </c:pt>
                <c:pt idx="166">
                  <c:v>1.6160941176500001</c:v>
                </c:pt>
                <c:pt idx="167">
                  <c:v>1.6176662721899999</c:v>
                </c:pt>
                <c:pt idx="168">
                  <c:v>1.4343269809400001</c:v>
                </c:pt>
                <c:pt idx="169">
                  <c:v>1.4236186612599999</c:v>
                </c:pt>
                <c:pt idx="170">
                  <c:v>0.83246023688699999</c:v>
                </c:pt>
                <c:pt idx="171">
                  <c:v>0.86609817671800005</c:v>
                </c:pt>
                <c:pt idx="172">
                  <c:v>1.5185280588800001</c:v>
                </c:pt>
                <c:pt idx="173">
                  <c:v>1.6611097992899999</c:v>
                </c:pt>
                <c:pt idx="174">
                  <c:v>1.1961774058600001</c:v>
                </c:pt>
                <c:pt idx="175">
                  <c:v>0.98477730496500004</c:v>
                </c:pt>
                <c:pt idx="176">
                  <c:v>0.95843767312999995</c:v>
                </c:pt>
                <c:pt idx="177">
                  <c:v>1.1723000773400001</c:v>
                </c:pt>
                <c:pt idx="178">
                  <c:v>1.66493493976</c:v>
                </c:pt>
                <c:pt idx="179">
                  <c:v>1.59981372549</c:v>
                </c:pt>
                <c:pt idx="180">
                  <c:v>1.80528039702</c:v>
                </c:pt>
                <c:pt idx="181">
                  <c:v>2.0683444444400001</c:v>
                </c:pt>
                <c:pt idx="182">
                  <c:v>2.0344396284799999</c:v>
                </c:pt>
                <c:pt idx="183">
                  <c:v>1.93832112676</c:v>
                </c:pt>
                <c:pt idx="184">
                  <c:v>2.014684133919999</c:v>
                </c:pt>
                <c:pt idx="185">
                  <c:v>2.1810469798700001</c:v>
                </c:pt>
                <c:pt idx="186">
                  <c:v>1.87050753187</c:v>
                </c:pt>
                <c:pt idx="187">
                  <c:v>1.7445721331699999</c:v>
                </c:pt>
                <c:pt idx="188">
                  <c:v>1.8621256366700001</c:v>
                </c:pt>
                <c:pt idx="189">
                  <c:v>1.8847933884300001</c:v>
                </c:pt>
                <c:pt idx="190">
                  <c:v>2.0082658092200001</c:v>
                </c:pt>
                <c:pt idx="191">
                  <c:v>2.3231515151500002</c:v>
                </c:pt>
                <c:pt idx="192">
                  <c:v>2.5745898778399998</c:v>
                </c:pt>
                <c:pt idx="193">
                  <c:v>2.3936618357500001</c:v>
                </c:pt>
                <c:pt idx="194">
                  <c:v>2.30762666667</c:v>
                </c:pt>
                <c:pt idx="195">
                  <c:v>2.2980281690100002</c:v>
                </c:pt>
                <c:pt idx="196">
                  <c:v>1.9251010452999999</c:v>
                </c:pt>
                <c:pt idx="197">
                  <c:v>1.93191189427</c:v>
                </c:pt>
                <c:pt idx="198">
                  <c:v>1.70693799682</c:v>
                </c:pt>
                <c:pt idx="199">
                  <c:v>1.7179517313699999</c:v>
                </c:pt>
                <c:pt idx="200">
                  <c:v>1.9904508320700001</c:v>
                </c:pt>
                <c:pt idx="201">
                  <c:v>1.82382625864</c:v>
                </c:pt>
                <c:pt idx="202">
                  <c:v>1.64259459459</c:v>
                </c:pt>
                <c:pt idx="203">
                  <c:v>0.80355911823600001</c:v>
                </c:pt>
                <c:pt idx="204">
                  <c:v>0.797106995885</c:v>
                </c:pt>
                <c:pt idx="205">
                  <c:v>1.4075486806199999</c:v>
                </c:pt>
                <c:pt idx="206">
                  <c:v>1.66282197802</c:v>
                </c:pt>
                <c:pt idx="207">
                  <c:v>1.890798151</c:v>
                </c:pt>
                <c:pt idx="208">
                  <c:v>1.7444013377900001</c:v>
                </c:pt>
                <c:pt idx="209">
                  <c:v>1.4188348348299999</c:v>
                </c:pt>
                <c:pt idx="210">
                  <c:v>1.2591788953</c:v>
                </c:pt>
                <c:pt idx="211">
                  <c:v>1.65807486631</c:v>
                </c:pt>
                <c:pt idx="212">
                  <c:v>1.4309055876700001</c:v>
                </c:pt>
                <c:pt idx="213">
                  <c:v>1.1103016006699999</c:v>
                </c:pt>
                <c:pt idx="214">
                  <c:v>0.93035385612400001</c:v>
                </c:pt>
                <c:pt idx="215">
                  <c:v>0.73537430167600004</c:v>
                </c:pt>
                <c:pt idx="216">
                  <c:v>0.66866133782100001</c:v>
                </c:pt>
                <c:pt idx="217">
                  <c:v>0.79301805675000003</c:v>
                </c:pt>
                <c:pt idx="218">
                  <c:v>0.52849263721600004</c:v>
                </c:pt>
                <c:pt idx="219">
                  <c:v>0.28567974882300001</c:v>
                </c:pt>
                <c:pt idx="220">
                  <c:v>0.345081452826</c:v>
                </c:pt>
                <c:pt idx="221">
                  <c:v>0.288706886045</c:v>
                </c:pt>
                <c:pt idx="222">
                  <c:v>0.44650252525299999</c:v>
                </c:pt>
                <c:pt idx="223">
                  <c:v>0.24983228750700001</c:v>
                </c:pt>
                <c:pt idx="224">
                  <c:v>0.40409843400399997</c:v>
                </c:pt>
                <c:pt idx="225">
                  <c:v>0.34114558058900002</c:v>
                </c:pt>
                <c:pt idx="226">
                  <c:v>0.45213156053199999</c:v>
                </c:pt>
                <c:pt idx="227">
                  <c:v>1.17448983543</c:v>
                </c:pt>
                <c:pt idx="228">
                  <c:v>1.63695964126</c:v>
                </c:pt>
                <c:pt idx="229">
                  <c:v>1.7723487179499999</c:v>
                </c:pt>
                <c:pt idx="230">
                  <c:v>1.68451792829</c:v>
                </c:pt>
                <c:pt idx="231">
                  <c:v>1.4802586206899999</c:v>
                </c:pt>
                <c:pt idx="232">
                  <c:v>2.0997357910900001</c:v>
                </c:pt>
                <c:pt idx="233">
                  <c:v>1.6903356973999999</c:v>
                </c:pt>
                <c:pt idx="234">
                  <c:v>1.5544717608</c:v>
                </c:pt>
                <c:pt idx="235">
                  <c:v>0.83813287904599998</c:v>
                </c:pt>
                <c:pt idx="236">
                  <c:v>0.59837984496100005</c:v>
                </c:pt>
                <c:pt idx="237">
                  <c:v>0.35512908778000002</c:v>
                </c:pt>
                <c:pt idx="238">
                  <c:v>0.65348815606099997</c:v>
                </c:pt>
                <c:pt idx="239">
                  <c:v>1.0723420855200001</c:v>
                </c:pt>
                <c:pt idx="240">
                  <c:v>1.33770327553</c:v>
                </c:pt>
                <c:pt idx="241">
                  <c:v>1.230208</c:v>
                </c:pt>
                <c:pt idx="242">
                  <c:v>1.28674363328</c:v>
                </c:pt>
                <c:pt idx="243">
                  <c:v>1.10995662651</c:v>
                </c:pt>
                <c:pt idx="244">
                  <c:v>1.2031778801799999</c:v>
                </c:pt>
                <c:pt idx="245">
                  <c:v>0.91975726927900003</c:v>
                </c:pt>
                <c:pt idx="246">
                  <c:v>1.14730970724</c:v>
                </c:pt>
                <c:pt idx="247">
                  <c:v>1.1850748421999999</c:v>
                </c:pt>
                <c:pt idx="248">
                  <c:v>1.44256603774</c:v>
                </c:pt>
                <c:pt idx="249">
                  <c:v>1.6536296296299999</c:v>
                </c:pt>
                <c:pt idx="250">
                  <c:v>1.75662702703</c:v>
                </c:pt>
                <c:pt idx="251">
                  <c:v>1.7661356673999999</c:v>
                </c:pt>
                <c:pt idx="252">
                  <c:v>2.1023001485899999</c:v>
                </c:pt>
                <c:pt idx="253">
                  <c:v>1.70045271318</c:v>
                </c:pt>
                <c:pt idx="254">
                  <c:v>1.7019402985100001</c:v>
                </c:pt>
                <c:pt idx="255">
                  <c:v>1.49062211615</c:v>
                </c:pt>
                <c:pt idx="256">
                  <c:v>1.7445663716799999</c:v>
                </c:pt>
                <c:pt idx="257">
                  <c:v>2.22174698795</c:v>
                </c:pt>
                <c:pt idx="258">
                  <c:v>1.6035210356</c:v>
                </c:pt>
                <c:pt idx="259">
                  <c:v>1.5733818181799999</c:v>
                </c:pt>
                <c:pt idx="260">
                  <c:v>1.59960784314</c:v>
                </c:pt>
                <c:pt idx="261">
                  <c:v>1.6861770091599999</c:v>
                </c:pt>
                <c:pt idx="262">
                  <c:v>2.0907938021499999</c:v>
                </c:pt>
                <c:pt idx="263">
                  <c:v>2.2137402061899998</c:v>
                </c:pt>
                <c:pt idx="264">
                  <c:v>1.80508048512</c:v>
                </c:pt>
                <c:pt idx="265">
                  <c:v>1.79984678523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AE-40BD-9E46-F0B2A8AD7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776864"/>
        <c:axId val="-2059728384"/>
      </c:scatterChart>
      <c:valAx>
        <c:axId val="1925776864"/>
        <c:scaling>
          <c:orientation val="minMax"/>
          <c:max val="3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 w="sm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728384"/>
        <c:crosses val="autoZero"/>
        <c:crossBetween val="midCat"/>
      </c:valAx>
      <c:valAx>
        <c:axId val="-2059728384"/>
        <c:scaling>
          <c:orientation val="minMax"/>
          <c:max val="3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0070C0"/>
                    </a:solidFill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12521757365039399"/>
              <c:y val="0.215464746165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  <a:headEnd type="none" w="sm" len="med"/>
            <a:tailEnd type="triangl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77686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84C13-4591-468B-A681-17DB9D782F89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10D0-B64E-4970-8902-D2109199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 systems code (operating systems, compilers, storage systems) does not make extensive use of machine learning today. </a:t>
            </a:r>
            <a:r>
              <a:rPr lang="en-US"/>
              <a:t>This should change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5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 in our actual implementation, we built a parallel training system to speed up the training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first collect large corpus of network traces from various datasets.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Using these traces, we have multiple workers that simulate the video streaming session over randomly sampled network traces.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These parallel workers collect experience in the form of [state, action, reward] and communicate with a master.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master will compute the gradient using the method I described, and periodically update the neural net parameters, and send them back to the workers.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training will continue for roughly 10,000 video streaming sessions, until the bitrate adaptation policy converges.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“</a:t>
            </a:r>
            <a:r>
              <a:rPr lang="en-US" dirty="0">
                <a:latin typeface="+mn-lt"/>
              </a:rPr>
              <a:t>Oboe: Auto-tuning Video ABR Algorithms to Network Conditions</a:t>
            </a:r>
            <a:r>
              <a:rPr lang="zh-CN" altLang="en-US" dirty="0">
                <a:latin typeface="+mn-lt"/>
              </a:rPr>
              <a:t>”</a:t>
            </a:r>
            <a:r>
              <a:rPr lang="en-US" altLang="zh-CN" dirty="0">
                <a:latin typeface="+mn-lt"/>
              </a:rPr>
              <a:t>: </a:t>
            </a:r>
            <a:r>
              <a:rPr lang="en-US" dirty="0">
                <a:latin typeface="+mn-lt"/>
              </a:rPr>
              <a:t>Oboe, when applied to </a:t>
            </a:r>
            <a:r>
              <a:rPr lang="en-US" dirty="0" err="1">
                <a:latin typeface="+mn-lt"/>
              </a:rPr>
              <a:t>RobustMPC</a:t>
            </a:r>
            <a:r>
              <a:rPr lang="en-US" dirty="0">
                <a:latin typeface="+mn-lt"/>
              </a:rPr>
              <a:t>, also performs significantly better than a newly proposed approach called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that learns, from real traces (using reinforcement learning), how to adapt to a variety of network conditions. For nearly 80% of the sessions in our dataset, Oboe improves the same composite metric, with benefits exceeding 20% for 25% of the traces. Compared to Oboe, which can specialize parameters to individual network states,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is unable to specialize across the entire range of network throughputs. We have tried training specialized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models for different ranges of network throughputs and dynamically switching models based on estimated session throughput.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5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@inproceedings{10.1145/2786805.2786852, author = {Xu, </a:t>
            </a:r>
            <a:r>
              <a:rPr lang="en-US" dirty="0" err="1">
                <a:effectLst/>
              </a:rPr>
              <a:t>Tianyin</a:t>
            </a:r>
            <a:r>
              <a:rPr lang="en-US" dirty="0">
                <a:effectLst/>
              </a:rPr>
              <a:t> and Jin, Long and Fan, </a:t>
            </a:r>
            <a:r>
              <a:rPr lang="en-US" dirty="0" err="1">
                <a:effectLst/>
              </a:rPr>
              <a:t>Xuepeng</a:t>
            </a:r>
            <a:r>
              <a:rPr lang="en-US" dirty="0">
                <a:effectLst/>
              </a:rPr>
              <a:t> and Zhou, Yuanyuan and </a:t>
            </a:r>
            <a:r>
              <a:rPr lang="en-US" dirty="0" err="1">
                <a:effectLst/>
              </a:rPr>
              <a:t>Pasupathy</a:t>
            </a:r>
            <a:r>
              <a:rPr lang="en-US" dirty="0">
                <a:effectLst/>
              </a:rPr>
              <a:t>, Shankar and </a:t>
            </a:r>
            <a:r>
              <a:rPr lang="en-US" dirty="0" err="1">
                <a:effectLst/>
              </a:rPr>
              <a:t>Talwadker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Rukma</a:t>
            </a:r>
            <a:r>
              <a:rPr lang="en-US" dirty="0">
                <a:effectLst/>
              </a:rPr>
              <a:t>}, title = {Hey, You Have given Me Too Many Knobs!: Understanding and Dealing with over-Designed Configuration in System Software}, year = {2015}, </a:t>
            </a:r>
            <a:r>
              <a:rPr lang="en-US" dirty="0" err="1">
                <a:effectLst/>
              </a:rPr>
              <a:t>isbn</a:t>
            </a:r>
            <a:r>
              <a:rPr lang="en-US" dirty="0">
                <a:effectLst/>
              </a:rPr>
              <a:t> = {9781450336758}, publisher = {Association for Computing Machinery}, address = {New York, NY, USA}, </a:t>
            </a:r>
            <a:r>
              <a:rPr lang="en-US" dirty="0" err="1">
                <a:effectLst/>
              </a:rPr>
              <a:t>url</a:t>
            </a:r>
            <a:r>
              <a:rPr lang="en-US" dirty="0">
                <a:effectLst/>
              </a:rPr>
              <a:t> = {https://doi.org/10.1145/2786805.2786852},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 = {10.1145/2786805.2786852}, </a:t>
            </a:r>
            <a:r>
              <a:rPr lang="en-US" dirty="0" err="1">
                <a:effectLst/>
              </a:rPr>
              <a:t>booktitle</a:t>
            </a:r>
            <a:r>
              <a:rPr lang="en-US" dirty="0">
                <a:effectLst/>
              </a:rPr>
              <a:t> = {Proceedings of the 2015 10th Joint Meeting on Foundations of Software Engineering}, pages = {307–319}, </a:t>
            </a:r>
            <a:r>
              <a:rPr lang="en-US" dirty="0" err="1">
                <a:effectLst/>
              </a:rPr>
              <a:t>numpages</a:t>
            </a:r>
            <a:r>
              <a:rPr lang="en-US" dirty="0">
                <a:effectLst/>
              </a:rPr>
              <a:t> = {13}, keywords = {Complexity, Parameter, Configuration, Simplification, Error, Difficulty, Navigation}, location = {Bergamo, Italy}, series = {ESEC/FSE 2015} }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285A9-A274-4A1F-A579-A2958E2EEF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0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20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在做两类决策的过程中</a:t>
            </a:r>
            <a:r>
              <a:rPr lang="en-US" altLang="zh-CN" dirty="0"/>
              <a:t>,</a:t>
            </a:r>
            <a:r>
              <a:rPr lang="zh-CN" altLang="en-US" dirty="0"/>
              <a:t>不断更新对所有决策的不确定性的认知</a:t>
            </a:r>
            <a:r>
              <a:rPr lang="en-US" altLang="zh-CN" dirty="0"/>
              <a:t>,</a:t>
            </a:r>
            <a:r>
              <a:rPr lang="zh-CN" altLang="en-US" dirty="0"/>
              <a:t>优化长期的目标函数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07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在做两类决策的过程中</a:t>
            </a:r>
            <a:r>
              <a:rPr lang="en-US" altLang="zh-CN" dirty="0"/>
              <a:t>,</a:t>
            </a:r>
            <a:r>
              <a:rPr lang="zh-CN" altLang="en-US" dirty="0"/>
              <a:t>不断更新对所有决策的不确定性的认知</a:t>
            </a:r>
            <a:r>
              <a:rPr lang="en-US" altLang="zh-CN" dirty="0"/>
              <a:t>,</a:t>
            </a:r>
            <a:r>
              <a:rPr lang="zh-CN" altLang="en-US" dirty="0"/>
              <a:t>优化长期的目标函数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29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1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CACD1-6E96-4FE0-BC7C-E362B47B67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决策，指决定的策略或办法。是人们为各种事件出主意、做决定的过程。它是一个复杂的思维操作过程，是信息搜集、加工，最后作出判断、得出结论的过程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“烧菜”，加“料”（原材料）的多少，“火候”（温度、压力、搅拌等）的控制，对结果（均匀度、成分含量等）都可能产生影响，但工程上很难准确判断各因素对结果会产生何种量化的影响，它本质是一个“黑盒”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 is a typical modern system. It has computation, storage,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F5E59-BAB0-41D4-B37A-260165FF43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70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F5E59-BAB0-41D4-B37A-260165FF43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8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可以将这个过程理解为：基于</a:t>
            </a:r>
            <a:r>
              <a:rPr lang="en-US" altLang="zh-CN" dirty="0"/>
              <a:t>B-Tree Index</a:t>
            </a:r>
            <a:r>
              <a:rPr lang="zh-CN" altLang="en-US" dirty="0"/>
              <a:t>模型，对一个给定</a:t>
            </a:r>
            <a:r>
              <a:rPr lang="en-US" altLang="zh-CN" dirty="0"/>
              <a:t>Key</a:t>
            </a:r>
            <a:r>
              <a:rPr lang="zh-CN" altLang="en-US" dirty="0"/>
              <a:t>值所在的数据位置做了”预测”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5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90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352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main framework to improve the quality of experience is dynamic streaming over HTTP or DASH. It's a very standard framework and I will give an overview of how it works.</a:t>
            </a:r>
          </a:p>
          <a:p>
            <a:endParaRPr lang="en-US" baseline="0" dirty="0"/>
          </a:p>
          <a:p>
            <a:r>
              <a:rPr lang="en-US" baseline="0" dirty="0"/>
              <a:t>To load a video, a video client periodically requests individual chunk of video from a video server. Each chunk represents several seconds of video and can be requested at one of several bitrates. As the video chunks are downloaded, they are stored in a playback buffer. In this abstract figure, each pink bar represents a video chunk in the buffer. The width of the bar is 1 second of the video and the height indicates the bitrate. The higher bitrate corresponds to higher resolution or higher quality of the video. </a:t>
            </a:r>
          </a:p>
          <a:p>
            <a:endParaRPr lang="en-US" baseline="0" dirty="0"/>
          </a:p>
          <a:p>
            <a:r>
              <a:rPr lang="en-US" baseline="0" dirty="0"/>
              <a:t>As the video is playing, the playback buffer is continually drained at a fixed rate since the user watches videos in ‘real time’, but the buffer will be populated at a variable rate, depending on the requested bitrate and network condition.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[play video]</a:t>
            </a:r>
          </a:p>
          <a:p>
            <a:endParaRPr lang="en-US" baseline="0" dirty="0"/>
          </a:p>
          <a:p>
            <a:r>
              <a:rPr lang="en-US" baseline="0" dirty="0"/>
              <a:t>This can become problematic if the chunks we request have higher bitrates than the network can support, therefore chunks are being drained faster than they are </a:t>
            </a:r>
            <a:r>
              <a:rPr lang="en-US" baseline="0" dirty="0" err="1"/>
              <a:t>enqueued</a:t>
            </a:r>
            <a:r>
              <a:rPr lang="en-US" baseline="0" dirty="0"/>
              <a:t> -- this ultimately leads to an empty buffer and thus a </a:t>
            </a:r>
            <a:r>
              <a:rPr lang="en-US" baseline="0" dirty="0" err="1"/>
              <a:t>rebuffering</a:t>
            </a:r>
            <a:r>
              <a:rPr lang="en-US" baseline="0" dirty="0"/>
              <a:t> period.</a:t>
            </a:r>
          </a:p>
          <a:p>
            <a:endParaRPr lang="en-US" baseline="0" dirty="0"/>
          </a:p>
          <a:p>
            <a:r>
              <a:rPr lang="en-US" baseline="0" dirty="0"/>
              <a:t>To prevent issues like this, video players use Adaptive Bitrate Algorithms, or ABR algorithms. These algorithms decide both when and at which bitrate to download each video chunk. </a:t>
            </a:r>
          </a:p>
          <a:p>
            <a:endParaRPr lang="en-US" baseline="0" dirty="0"/>
          </a:p>
          <a:p>
            <a:r>
              <a:rPr lang="en-US" baseline="0" dirty="0"/>
              <a:t>[click] Specifically, these algorithms choose among a few available bitrates adaptively depending on the network and playback buffer condition.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Because of that, these algorithms have a large impact on quality of experience.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3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With this context, now let’s look at why designing ABR algorithms is so challenging? Let me use this example. Say we have streamed a video for a while..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Now at this point, how would the future throughput look like? it go higher, or it could could remain steady for a while and then drop, in fact it can be one of the many many possibilities -- past throughput observations cannot accurately predict what will happen exactly . It’s very challenging to select a bitrate that adapt to this noisy cloud of future possibilities.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Next, in practice, there’s tension and tradeoff among multiple conflicting </a:t>
            </a:r>
            <a:r>
              <a:rPr lang="en-US" baseline="0" dirty="0" err="1"/>
              <a:t>QoE</a:t>
            </a:r>
            <a:r>
              <a:rPr lang="en-US" baseline="0" dirty="0"/>
              <a:t> goals. People don't simply just want higher quality, they don't want </a:t>
            </a:r>
            <a:r>
              <a:rPr lang="en-US" baseline="0" dirty="0" err="1"/>
              <a:t>rebuffering</a:t>
            </a:r>
            <a:r>
              <a:rPr lang="en-US" baseline="0" dirty="0"/>
              <a:t>, and no bitrate fluctuations. However, selecting higher bitrates could result in </a:t>
            </a:r>
            <a:r>
              <a:rPr lang="en-US" baseline="0" dirty="0" err="1"/>
              <a:t>rebuffering</a:t>
            </a:r>
            <a:r>
              <a:rPr lang="en-US" baseline="0" dirty="0"/>
              <a:t> if there’s no enough playback buffer.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Finally, the bitrate decision for the next chunk can affect the decisions in the future. For example, using a high bitrate at the current time may deplete the video buffer, which leaves little cushion to </a:t>
            </a:r>
            <a:r>
              <a:rPr lang="en-US" baseline="0" dirty="0" err="1"/>
              <a:t>deak</a:t>
            </a:r>
            <a:r>
              <a:rPr lang="en-US" baseline="0" dirty="0"/>
              <a:t> with the risk </a:t>
            </a:r>
            <a:r>
              <a:rPr lang="en-US" baseline="0" dirty="0" err="1"/>
              <a:t>rebuffering</a:t>
            </a:r>
            <a:r>
              <a:rPr lang="en-US" baseline="0" dirty="0"/>
              <a:t> in case of network fluctuations. So, ABR algorithms must plan for the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58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DA03-F8E7-47F7-AB57-7D93B943F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4942A-825C-44E5-8F20-97E2017DD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847E1-2127-4BB5-B603-9AF6EC31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10378-7270-447F-9EFA-6B8FDB1D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F8A8-6163-4042-AC7F-081B6DA2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6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D2EB-200B-4DB7-B42D-AEFB3140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18BD0-3954-4767-B93A-AE608F9D8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2DAD-74DB-4233-A826-0AF99FF8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59FC9-516E-4970-8F3F-08163A1F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5266-D0B0-40AC-9C66-98AAFE1C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EFE6F-4943-4119-BCA0-18EE5BF95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FD855-D9EB-44BE-821B-FB3B0F7B7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D8E1F-C2E1-4D0D-B7E1-370C9F04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9D5-6980-47A7-8D62-D603BD23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A7BA-2FB5-4524-9BFD-D705AFF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69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14C9-6A90-4A90-BBEF-56FDB187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761A-D55A-4157-A11F-154BFC4F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D201F-3D27-4867-9A86-358BC7E6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17B1-4FF8-4D83-8878-A2CBA566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6ADA-D4AB-4019-BDAF-E474307A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30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A096-B9F8-4D5C-B781-77E41D87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7F22-F9C0-4269-ACC5-F6EBC60D7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96AF0-C18D-4289-A2D6-6976F16B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D308-9104-4E4E-9103-E38EA098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8D72-0FAD-4401-9259-961E93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3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2F0E-CB8A-467A-961E-C61EA838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3D4F-3BE5-4AE6-9984-2E4CFDB5A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F42DD-D435-4BB1-B212-D101729C8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FE844-A70C-409F-B2FA-5065C155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16B31-24EB-43FE-92AA-2205097F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2B98-D8BA-4172-A526-A5A14D1A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1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E401-EA1B-4D6E-A864-165C7261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9A3C2-63DD-4033-A47C-34B2DB3B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F019-8092-4175-BC16-A0461CE32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9B2C2-F9D2-4625-A2FC-75C0B3A5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54EE-3628-4555-A7FC-4047E6F72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DCF3C-78B5-41ED-9BD1-8CB861F9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B7A11-A2D3-4F6D-8234-56F64730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C26E1-A83D-45F1-B3D6-66588397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7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19D4-4ED4-4A64-BC92-E68323CF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478D8-F0A5-45F9-A136-C95EA653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F9848-D696-4051-8F0D-17EAD6AE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D95D6-85CF-4F09-AFE0-1F28894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B4F1E-B7BB-463F-B6FD-8F870EF5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45375-1F03-4AAB-8170-7E465AAB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69B4C-41A5-4301-A239-0A1686E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3F69-AA81-4BEC-B619-8578CAD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417F-436A-4BBD-B5D2-ECF958911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784F8-C26C-427C-99D3-EE5DB2BB1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12F91-94A3-4F57-88EC-BE089DD3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D6B76-DAF2-460E-A13E-22C810CB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8528-8267-4BF9-96C8-AA935A01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8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8BB3-528F-4CE4-A236-21F4EF88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E47A3-C647-4395-9426-B43680AA1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7A4A2-3D02-44B0-B643-9B766025A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EE59E-DC3E-4EA8-AC0B-D2083408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81932-5C57-44D0-983B-0357FA41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E12AA-F090-4559-A430-F0838E92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9354F-147F-49F5-80D8-E199B4E9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821FC-CAA9-4E0D-B7FF-BC331420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2058-0324-4587-8BCE-155229B32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159BC-C0C8-4A90-86EF-D836E99B7753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EB3E-F7FA-4D28-98E4-BD3CC255E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F9E9-7B7F-40C8-BEA9-10150B3A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3" Type="http://schemas.openxmlformats.org/officeDocument/2006/relationships/video" Target="../media/media1.mov"/><Relationship Id="rId7" Type="http://schemas.openxmlformats.org/officeDocument/2006/relationships/image" Target="../media/image9.png"/><Relationship Id="rId12" Type="http://schemas.openxmlformats.org/officeDocument/2006/relationships/chart" Target="../charts/chart1.xml"/><Relationship Id="rId2" Type="http://schemas.microsoft.com/office/2007/relationships/media" Target="../media/media1.mov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gif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F3F78-B5C9-401D-9552-9E32B9B5A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4168"/>
            <a:ext cx="9144000" cy="2782376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利用人工智能</a:t>
            </a:r>
            <a:b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来优化计算机系统</a:t>
            </a:r>
            <a:b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(AI-for-Systems)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3A718-FD22-4316-8708-DD4DC348C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8619"/>
            <a:ext cx="9144000" cy="1655762"/>
          </a:xfrm>
        </p:spPr>
        <p:txBody>
          <a:bodyPr/>
          <a:lstStyle/>
          <a:p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409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F54-BD1D-49CC-B40F-F812DDC1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：数据库索引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9A5E-0C1F-41E1-AB68-6E3C749F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索引常被用来加速数据库查询。过去关于索引的优化，常常聚焦于如下几点：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如何基于业务的查询模型构建最合理的索引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如何在查询中选择最佳的索引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传统索引没有考虑数据的分布特点，往往预先假设了最差的数据分布，从而期望索引具备更高的通用性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这些索引往往会牺牲大量的存储空间和性能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178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传统索引：</a:t>
            </a:r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61E5-46D3-4FB1-AA84-8D78FF70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5452" cy="435133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中通常按照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来组织数据，每一个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对应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中的一个节点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基于一个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进行查询时，事实上是先通过非叶子节点的索引信息，查找到一个目标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搜索时间复杂度：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log n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空间复杂度：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1E24D-8496-43D2-93BD-89ADE872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32" y="2856103"/>
            <a:ext cx="3218699" cy="23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F7BA-8635-4610-B935-C459329F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传统索引：</a:t>
            </a:r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F7040-B999-498B-9E1E-C94D0A393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960" cy="4351338"/>
          </a:xfrm>
        </p:spPr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但是当我们了解数据分布的情况下，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索引不一定是最好的选择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假设我们的数据集就是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1-100M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值本身就可以作为偏移量使用，时间和空间复杂度都是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CD37-08C8-4621-BB68-695994B6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2856103"/>
            <a:ext cx="3218699" cy="23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E3C0E-B6BB-4950-BA67-A80C2B0FE0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用模型来预测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的位置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DNN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学习数据集的分布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5FF9D-1B1E-4440-9E25-3335D8679F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对于已排序的数据，预测某个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的位置可以被看成一个学习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CDF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曲线的问题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97793-6961-4F9E-BA4A-5053F367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34" y="3145984"/>
            <a:ext cx="2869244" cy="219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CC591B-9449-45F4-909C-5808BCC6A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33" y="3370002"/>
            <a:ext cx="3700991" cy="1669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A3B56-FBD8-4BC0-A8CC-C8053E1CEB47}"/>
              </a:ext>
            </a:extLst>
          </p:cNvPr>
          <p:cNvSpPr txBox="1"/>
          <p:nvPr/>
        </p:nvSpPr>
        <p:spPr>
          <a:xfrm>
            <a:off x="6315038" y="5877508"/>
            <a:ext cx="534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“The Case for Learned Index Structures”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SIGMOD  ‘18</a:t>
            </a:r>
          </a:p>
          <a:p>
            <a:pPr algn="r"/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Kraska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65256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 vs. B-tree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567CF-B296-472D-8C56-2D10567D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Comparison baseline: B-Tree with page size of 128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58E6D-F9D8-41F7-AE7D-8BC6903FA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74" y="3952303"/>
            <a:ext cx="9357852" cy="214521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306EBF7-6DA5-484C-8F40-B41491C81479}"/>
              </a:ext>
            </a:extLst>
          </p:cNvPr>
          <p:cNvSpPr/>
          <p:nvPr/>
        </p:nvSpPr>
        <p:spPr>
          <a:xfrm>
            <a:off x="2517059" y="2547292"/>
            <a:ext cx="2461342" cy="1325563"/>
          </a:xfrm>
          <a:prstGeom prst="wedgeRoundRectCallout">
            <a:avLst>
              <a:gd name="adj1" fmla="val 19913"/>
              <a:gd name="adj2" fmla="val 6546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0.23×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3.08×</a:t>
            </a:r>
            <a:endParaRPr lang="en-US" b="1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81009B-6A6E-45B2-958C-76C9D489A82B}"/>
              </a:ext>
            </a:extLst>
          </p:cNvPr>
          <p:cNvSpPr/>
          <p:nvPr/>
        </p:nvSpPr>
        <p:spPr>
          <a:xfrm>
            <a:off x="5628969" y="2513144"/>
            <a:ext cx="2461342" cy="1325563"/>
          </a:xfrm>
          <a:prstGeom prst="wedgeRoundRectCallout">
            <a:avLst>
              <a:gd name="adj1" fmla="val 15918"/>
              <a:gd name="adj2" fmla="val 6695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0.24×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2.07×</a:t>
            </a:r>
            <a:endParaRPr lang="en-US" b="1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1A82E96-7630-42BE-BA74-8252B99CCA3A}"/>
              </a:ext>
            </a:extLst>
          </p:cNvPr>
          <p:cNvSpPr/>
          <p:nvPr/>
        </p:nvSpPr>
        <p:spPr>
          <a:xfrm>
            <a:off x="8784306" y="2513143"/>
            <a:ext cx="2461342" cy="1325563"/>
          </a:xfrm>
          <a:prstGeom prst="wedgeRoundRectCallout">
            <a:avLst>
              <a:gd name="adj1" fmla="val 15918"/>
              <a:gd name="adj2" fmla="val 6695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0.24×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1.79×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431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如果能把系统决策规划成预测或分类的问题，这些系统决策就有可能变成机器学习的场景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盲目得使用机器学习不一定会有效果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针对只读不写的场景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模型的复杂度可能提高推断的准确率，但也提高了所需要的时间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2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比如论文里的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staged model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2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rebuffer_animate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52309" y="581265"/>
            <a:ext cx="7581327" cy="311676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7676531" y="1900124"/>
            <a:ext cx="2418341" cy="1767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2" name="Rectangle 81"/>
          <p:cNvSpPr/>
          <p:nvPr/>
        </p:nvSpPr>
        <p:spPr>
          <a:xfrm>
            <a:off x="2110558" y="1674391"/>
            <a:ext cx="2758671" cy="155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3" y="1847268"/>
            <a:ext cx="2004587" cy="13213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2394225"/>
            <a:ext cx="510449" cy="359356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788453" y="1847269"/>
            <a:ext cx="2004587" cy="149530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6" name="Rectangle 85"/>
          <p:cNvSpPr/>
          <p:nvPr/>
        </p:nvSpPr>
        <p:spPr>
          <a:xfrm>
            <a:off x="3181575" y="3175864"/>
            <a:ext cx="250955" cy="1739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7" name="Rectangle 86"/>
          <p:cNvSpPr/>
          <p:nvPr/>
        </p:nvSpPr>
        <p:spPr>
          <a:xfrm>
            <a:off x="1788448" y="3172151"/>
            <a:ext cx="1393296" cy="1739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8" name="Rectangle 87"/>
          <p:cNvSpPr/>
          <p:nvPr/>
        </p:nvSpPr>
        <p:spPr>
          <a:xfrm>
            <a:off x="1788451" y="3172151"/>
            <a:ext cx="815015" cy="173979"/>
          </a:xfrm>
          <a:prstGeom prst="rect">
            <a:avLst/>
          </a:prstGeom>
          <a:solidFill>
            <a:srgbClr val="D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9" name="Rectangle 88"/>
          <p:cNvSpPr/>
          <p:nvPr/>
        </p:nvSpPr>
        <p:spPr>
          <a:xfrm>
            <a:off x="1788451" y="3169924"/>
            <a:ext cx="2004588" cy="173979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0" name="Oval 89"/>
          <p:cNvSpPr/>
          <p:nvPr/>
        </p:nvSpPr>
        <p:spPr>
          <a:xfrm>
            <a:off x="2480208" y="3140387"/>
            <a:ext cx="246771" cy="24677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76200" dir="2700000" sx="83000" sy="8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1" name="Oval 90"/>
          <p:cNvSpPr/>
          <p:nvPr/>
        </p:nvSpPr>
        <p:spPr>
          <a:xfrm>
            <a:off x="2555429" y="3214524"/>
            <a:ext cx="96075" cy="960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2" name="TextBox 91"/>
          <p:cNvSpPr txBox="1"/>
          <p:nvPr/>
        </p:nvSpPr>
        <p:spPr>
          <a:xfrm>
            <a:off x="1997772" y="3516780"/>
            <a:ext cx="145841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/>
              <a:t>Video Client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395601" y="3429637"/>
            <a:ext cx="197862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/>
              <a:t>Video Server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65989" y="2323596"/>
            <a:ext cx="3771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607778" y="1546920"/>
            <a:ext cx="3228637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Request</a:t>
            </a:r>
            <a:r>
              <a:rPr lang="en-US" sz="2133" dirty="0"/>
              <a:t>: </a:t>
            </a:r>
          </a:p>
          <a:p>
            <a:r>
              <a:rPr lang="en-US" sz="1875" dirty="0"/>
              <a:t>next video chunk  at bitrate </a:t>
            </a:r>
            <a:r>
              <a:rPr lang="en-US" sz="1875" i="1" dirty="0"/>
              <a:t>r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203643" y="2682951"/>
            <a:ext cx="3771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27064" y="2702260"/>
            <a:ext cx="2046651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Response</a:t>
            </a:r>
            <a:r>
              <a:rPr lang="en-US" sz="2133" dirty="0"/>
              <a:t>: </a:t>
            </a:r>
          </a:p>
          <a:p>
            <a:r>
              <a:rPr lang="en-US" sz="1875" dirty="0"/>
              <a:t>video content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81" y="1698435"/>
            <a:ext cx="1902395" cy="1497083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4889188" y="2055842"/>
            <a:ext cx="2745249" cy="105889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grpSp>
        <p:nvGrpSpPr>
          <p:cNvPr id="147" name="Group 146"/>
          <p:cNvGrpSpPr/>
          <p:nvPr/>
        </p:nvGrpSpPr>
        <p:grpSpPr>
          <a:xfrm>
            <a:off x="7280123" y="2150443"/>
            <a:ext cx="1881663" cy="430487"/>
            <a:chOff x="4928863" y="3926411"/>
            <a:chExt cx="1310714" cy="322865"/>
          </a:xfrm>
        </p:grpSpPr>
        <p:sp>
          <p:nvSpPr>
            <p:cNvPr id="148" name="TextBox 147"/>
            <p:cNvSpPr txBox="1"/>
            <p:nvPr/>
          </p:nvSpPr>
          <p:spPr>
            <a:xfrm>
              <a:off x="4928863" y="3926411"/>
              <a:ext cx="131071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b="1"/>
                <a:t>Input</a:t>
              </a:r>
              <a:endParaRPr lang="en-US" sz="1867" b="1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H="1">
              <a:off x="519054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3513367" y="2150441"/>
            <a:ext cx="1747619" cy="810543"/>
            <a:chOff x="1908383" y="3926411"/>
            <a:chExt cx="1310714" cy="607907"/>
          </a:xfrm>
        </p:grpSpPr>
        <p:sp>
          <p:nvSpPr>
            <p:cNvPr id="151" name="TextBox 150"/>
            <p:cNvSpPr txBox="1"/>
            <p:nvPr/>
          </p:nvSpPr>
          <p:spPr>
            <a:xfrm>
              <a:off x="1908383" y="3926411"/>
              <a:ext cx="1310714" cy="60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b="1" dirty="0"/>
                <a:t>Output</a:t>
              </a:r>
            </a:p>
            <a:p>
              <a:pPr algn="ctr"/>
              <a:endParaRPr lang="en-US" sz="933" b="1" dirty="0"/>
            </a:p>
            <a:p>
              <a:pPr algn="ctr"/>
              <a:r>
                <a:rPr lang="en-US" sz="1867" b="1" dirty="0"/>
                <a:t>1 sec/sec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H="1">
              <a:off x="217006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39" y="1841451"/>
            <a:ext cx="2007108" cy="132130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97" y="1992808"/>
            <a:ext cx="1018592" cy="1018592"/>
          </a:xfrm>
          <a:prstGeom prst="rect">
            <a:avLst/>
          </a:prstGeom>
        </p:spPr>
      </p:pic>
      <p:graphicFrame>
        <p:nvGraphicFramePr>
          <p:cNvPr id="155" name="Chart 154"/>
          <p:cNvGraphicFramePr>
            <a:graphicFrameLocks/>
          </p:cNvGraphicFramePr>
          <p:nvPr/>
        </p:nvGraphicFramePr>
        <p:xfrm>
          <a:off x="4735184" y="4036115"/>
          <a:ext cx="5544483" cy="248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13" y="2051151"/>
            <a:ext cx="2800441" cy="107289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857053" y="4851282"/>
            <a:ext cx="5015708" cy="1189767"/>
            <a:chOff x="3067634" y="3692693"/>
            <a:chExt cx="3761781" cy="89232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067634" y="3707626"/>
              <a:ext cx="82296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884244" y="3692693"/>
              <a:ext cx="0" cy="64008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867897" y="4318256"/>
              <a:ext cx="1018590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853288" y="3868724"/>
              <a:ext cx="4572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867837" y="3858521"/>
              <a:ext cx="0" cy="45720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299065" y="3853498"/>
              <a:ext cx="0" cy="73152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299065" y="4571998"/>
              <a:ext cx="704088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978962" y="4031589"/>
              <a:ext cx="2286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990843" y="4036378"/>
              <a:ext cx="0" cy="54864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190201" y="3868724"/>
              <a:ext cx="639214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b="1" dirty="0">
                  <a:solidFill>
                    <a:srgbClr val="FD36FC"/>
                  </a:solidFill>
                </a:rPr>
                <a:t>bitrate</a:t>
              </a:r>
            </a:p>
          </p:txBody>
        </p:sp>
      </p:grpSp>
      <p:sp>
        <p:nvSpPr>
          <p:cNvPr id="47" name="Title 1"/>
          <p:cNvSpPr txBox="1">
            <a:spLocks/>
          </p:cNvSpPr>
          <p:nvPr/>
        </p:nvSpPr>
        <p:spPr>
          <a:xfrm>
            <a:off x="725343" y="4334056"/>
            <a:ext cx="4379580" cy="203381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Adaptive Bitrate (ABR) </a:t>
            </a:r>
          </a:p>
          <a:p>
            <a:pPr algn="ctr"/>
            <a:r>
              <a:rPr lang="en-US" sz="3200" b="1" dirty="0"/>
              <a:t>Algorithms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568" y="332039"/>
            <a:ext cx="7446632" cy="85725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优化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636528" y="2585291"/>
            <a:ext cx="1496940" cy="1493056"/>
            <a:chOff x="4977394" y="1938968"/>
            <a:chExt cx="1122705" cy="111979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222100" y="2383106"/>
              <a:ext cx="1963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452090" y="1938968"/>
              <a:ext cx="0" cy="385972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77394" y="2343035"/>
              <a:ext cx="699182" cy="71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1 sec </a:t>
              </a:r>
            </a:p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video </a:t>
              </a:r>
            </a:p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content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26986" y="1985476"/>
              <a:ext cx="77311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>
                  <a:solidFill>
                    <a:srgbClr val="0070C0"/>
                  </a:solidFill>
                </a:rPr>
                <a:t>bitrate</a:t>
              </a:r>
              <a:endParaRPr lang="en-US" sz="1867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2" y="1995388"/>
            <a:ext cx="1016000" cy="1016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194F926-D7E2-4C49-953E-321193609CC8}"/>
              </a:ext>
            </a:extLst>
          </p:cNvPr>
          <p:cNvSpPr txBox="1"/>
          <p:nvPr/>
        </p:nvSpPr>
        <p:spPr>
          <a:xfrm>
            <a:off x="1" y="6591808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27"/>
    </mc:Choice>
    <mc:Fallback xmlns="">
      <p:transition spd="slow" advTm="9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53 0.13179 L -1.66667E-6 -1.85185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68" y="-66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206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6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  <p:bldLst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5" grpId="0"/>
      <p:bldP spid="95" grpId="1"/>
      <p:bldP spid="97" grpId="0"/>
      <p:bldP spid="97" grpId="1"/>
      <p:bldP spid="146" grpId="0" animBg="1"/>
      <p:bldP spid="146" grpId="1" animBg="1"/>
      <p:bldP spid="146" grpId="2" animBg="1"/>
      <p:bldGraphic spid="155" grpId="0">
        <p:bldAsOne/>
      </p:bldGraphic>
      <p:bldP spid="47" grpId="0"/>
      <p:bldP spid="57" grpId="0"/>
    </p:bldLst>
  </p:timing>
  <p:extLst>
    <p:ext uri="{E180D4A7-C9FB-4DFB-919C-405C955672EB}">
      <p14:showEvtLst xmlns:p14="http://schemas.microsoft.com/office/powerpoint/2010/main">
        <p14:playEvt time="54873" objId="80"/>
        <p14:stopEvt time="66944" objId="8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45168" y="306639"/>
            <a:ext cx="6172200" cy="857251"/>
          </a:xfrm>
        </p:spPr>
        <p:txBody>
          <a:bodyPr/>
          <a:lstStyle/>
          <a:p>
            <a:pPr algn="ctr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优化的难点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61" y="1621548"/>
            <a:ext cx="6922008" cy="5093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90728" y="1607126"/>
            <a:ext cx="186339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rgbClr val="ED411D"/>
                </a:solidFill>
              </a:rPr>
              <a:t>Throughput</a:t>
            </a:r>
            <a:endParaRPr lang="en-US" sz="2133" b="1" dirty="0">
              <a:solidFill>
                <a:srgbClr val="ED411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34205" y="3378726"/>
            <a:ext cx="21105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3"/>
                </a:solidFill>
              </a:rPr>
              <a:t>Video bitrate</a:t>
            </a:r>
          </a:p>
        </p:txBody>
      </p:sp>
      <p:sp>
        <p:nvSpPr>
          <p:cNvPr id="16" name="Freeform 15"/>
          <p:cNvSpPr/>
          <p:nvPr/>
        </p:nvSpPr>
        <p:spPr>
          <a:xfrm>
            <a:off x="2103461" y="2745865"/>
            <a:ext cx="3285460" cy="701748"/>
          </a:xfrm>
          <a:custGeom>
            <a:avLst/>
            <a:gdLst>
              <a:gd name="connsiteX0" fmla="*/ 0 w 3285460"/>
              <a:gd name="connsiteY0" fmla="*/ 701748 h 701748"/>
              <a:gd name="connsiteX1" fmla="*/ 414669 w 3285460"/>
              <a:gd name="connsiteY1" fmla="*/ 701748 h 701748"/>
              <a:gd name="connsiteX2" fmla="*/ 414669 w 3285460"/>
              <a:gd name="connsiteY2" fmla="*/ 0 h 701748"/>
              <a:gd name="connsiteX3" fmla="*/ 2594344 w 3285460"/>
              <a:gd name="connsiteY3" fmla="*/ 0 h 701748"/>
              <a:gd name="connsiteX4" fmla="*/ 2594344 w 3285460"/>
              <a:gd name="connsiteY4" fmla="*/ 340241 h 701748"/>
              <a:gd name="connsiteX5" fmla="*/ 3285460 w 3285460"/>
              <a:gd name="connsiteY5" fmla="*/ 340241 h 7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460" h="701748">
                <a:moveTo>
                  <a:pt x="0" y="701748"/>
                </a:moveTo>
                <a:lnTo>
                  <a:pt x="414669" y="701748"/>
                </a:lnTo>
                <a:lnTo>
                  <a:pt x="414669" y="0"/>
                </a:lnTo>
                <a:lnTo>
                  <a:pt x="2594344" y="0"/>
                </a:lnTo>
                <a:lnTo>
                  <a:pt x="2594344" y="340241"/>
                </a:lnTo>
                <a:lnTo>
                  <a:pt x="3285460" y="340241"/>
                </a:ln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solidFill>
                <a:schemeClr val="accent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99063" y="1553946"/>
            <a:ext cx="3328523" cy="4405001"/>
            <a:chOff x="1648848" y="1370527"/>
            <a:chExt cx="3328522" cy="4405001"/>
          </a:xfrm>
        </p:grpSpPr>
        <p:grpSp>
          <p:nvGrpSpPr>
            <p:cNvPr id="18" name="Group 17"/>
            <p:cNvGrpSpPr/>
            <p:nvPr/>
          </p:nvGrpSpPr>
          <p:grpSpPr>
            <a:xfrm>
              <a:off x="1648848" y="1370527"/>
              <a:ext cx="3328522" cy="4391796"/>
              <a:chOff x="957966" y="1306729"/>
              <a:chExt cx="3254108" cy="4391796"/>
            </a:xfrm>
            <a:solidFill>
              <a:schemeClr val="bg1"/>
            </a:solidFill>
          </p:grpSpPr>
          <p:sp>
            <p:nvSpPr>
              <p:cNvPr id="20" name="Rounded Rectangle 19"/>
              <p:cNvSpPr/>
              <p:nvPr/>
            </p:nvSpPr>
            <p:spPr>
              <a:xfrm>
                <a:off x="957966" y="1306729"/>
                <a:ext cx="3232039" cy="2330973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980033" y="3798534"/>
                <a:ext cx="3232041" cy="1899991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1652944" y="1438130"/>
              <a:ext cx="0" cy="433739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849343" y="1719133"/>
            <a:ext cx="3051344" cy="1058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Network throughput is variable &amp; uncertain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887588" y="3049810"/>
            <a:ext cx="2781885" cy="1887597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Conflicting </a:t>
            </a:r>
            <a:r>
              <a:rPr lang="en-US" sz="2400" dirty="0" err="1"/>
              <a:t>QoE</a:t>
            </a:r>
            <a:r>
              <a:rPr lang="en-US" sz="2400" dirty="0"/>
              <a:t> goals</a:t>
            </a:r>
          </a:p>
          <a:p>
            <a:r>
              <a:rPr lang="en-US" sz="2400" dirty="0"/>
              <a:t>Bitrate</a:t>
            </a:r>
          </a:p>
          <a:p>
            <a:r>
              <a:rPr lang="en-US" sz="2400" dirty="0" err="1"/>
              <a:t>Rebuffering</a:t>
            </a:r>
            <a:r>
              <a:rPr lang="en-US" sz="2400" dirty="0"/>
              <a:t> time</a:t>
            </a:r>
          </a:p>
          <a:p>
            <a:r>
              <a:rPr lang="en-US" sz="2400" dirty="0"/>
              <a:t>Smoothness</a:t>
            </a:r>
            <a:endParaRPr lang="en-US" sz="2133" dirty="0">
              <a:solidFill>
                <a:srgbClr val="0432FF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944877" y="5199261"/>
            <a:ext cx="2519599" cy="956912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Cascading effects of decisions</a:t>
            </a:r>
          </a:p>
        </p:txBody>
      </p:sp>
      <p:sp>
        <p:nvSpPr>
          <p:cNvPr id="25" name="Freeform 24"/>
          <p:cNvSpPr/>
          <p:nvPr/>
        </p:nvSpPr>
        <p:spPr>
          <a:xfrm>
            <a:off x="5428765" y="1863743"/>
            <a:ext cx="2371060" cy="1773747"/>
          </a:xfrm>
          <a:custGeom>
            <a:avLst/>
            <a:gdLst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180214 w 2371060"/>
              <a:gd name="connsiteY29" fmla="*/ 4664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243714 w 2371060"/>
              <a:gd name="connsiteY29" fmla="*/ 4410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09736 h 1773746"/>
              <a:gd name="connsiteX1" fmla="*/ 31897 w 2371060"/>
              <a:gd name="connsiteY1" fmla="*/ 1433020 h 1773746"/>
              <a:gd name="connsiteX2" fmla="*/ 95693 w 2371060"/>
              <a:gd name="connsiteY2" fmla="*/ 1496815 h 1773746"/>
              <a:gd name="connsiteX3" fmla="*/ 95693 w 2371060"/>
              <a:gd name="connsiteY3" fmla="*/ 1262899 h 1773746"/>
              <a:gd name="connsiteX4" fmla="*/ 116958 w 2371060"/>
              <a:gd name="connsiteY4" fmla="*/ 1422387 h 1773746"/>
              <a:gd name="connsiteX5" fmla="*/ 116958 w 2371060"/>
              <a:gd name="connsiteY5" fmla="*/ 1560610 h 1773746"/>
              <a:gd name="connsiteX6" fmla="*/ 191386 w 2371060"/>
              <a:gd name="connsiteY6" fmla="*/ 1369224 h 1773746"/>
              <a:gd name="connsiteX7" fmla="*/ 191386 w 2371060"/>
              <a:gd name="connsiteY7" fmla="*/ 1773262 h 1773746"/>
              <a:gd name="connsiteX8" fmla="*/ 297711 w 2371060"/>
              <a:gd name="connsiteY8" fmla="*/ 1454285 h 1773746"/>
              <a:gd name="connsiteX9" fmla="*/ 297711 w 2371060"/>
              <a:gd name="connsiteY9" fmla="*/ 1581875 h 1773746"/>
              <a:gd name="connsiteX10" fmla="*/ 308344 w 2371060"/>
              <a:gd name="connsiteY10" fmla="*/ 1294796 h 1773746"/>
              <a:gd name="connsiteX11" fmla="*/ 308344 w 2371060"/>
              <a:gd name="connsiteY11" fmla="*/ 1592508 h 1773746"/>
              <a:gd name="connsiteX12" fmla="*/ 361507 w 2371060"/>
              <a:gd name="connsiteY12" fmla="*/ 1379857 h 1773746"/>
              <a:gd name="connsiteX13" fmla="*/ 372139 w 2371060"/>
              <a:gd name="connsiteY13" fmla="*/ 1507448 h 1773746"/>
              <a:gd name="connsiteX14" fmla="*/ 478465 w 2371060"/>
              <a:gd name="connsiteY14" fmla="*/ 1167206 h 1773746"/>
              <a:gd name="connsiteX15" fmla="*/ 616688 w 2371060"/>
              <a:gd name="connsiteY15" fmla="*/ 1347959 h 1773746"/>
              <a:gd name="connsiteX16" fmla="*/ 659218 w 2371060"/>
              <a:gd name="connsiteY16" fmla="*/ 816331 h 1773746"/>
              <a:gd name="connsiteX17" fmla="*/ 691116 w 2371060"/>
              <a:gd name="connsiteY17" fmla="*/ 1082145 h 1773746"/>
              <a:gd name="connsiteX18" fmla="*/ 723014 w 2371060"/>
              <a:gd name="connsiteY18" fmla="*/ 912024 h 1773746"/>
              <a:gd name="connsiteX19" fmla="*/ 723014 w 2371060"/>
              <a:gd name="connsiteY19" fmla="*/ 997085 h 1773746"/>
              <a:gd name="connsiteX20" fmla="*/ 808074 w 2371060"/>
              <a:gd name="connsiteY20" fmla="*/ 880127 h 1773746"/>
              <a:gd name="connsiteX21" fmla="*/ 808074 w 2371060"/>
              <a:gd name="connsiteY21" fmla="*/ 1039615 h 1773746"/>
              <a:gd name="connsiteX22" fmla="*/ 882502 w 2371060"/>
              <a:gd name="connsiteY22" fmla="*/ 826964 h 1773746"/>
              <a:gd name="connsiteX23" fmla="*/ 882502 w 2371060"/>
              <a:gd name="connsiteY23" fmla="*/ 965187 h 1773746"/>
              <a:gd name="connsiteX24" fmla="*/ 956930 w 2371060"/>
              <a:gd name="connsiteY24" fmla="*/ 784434 h 1773746"/>
              <a:gd name="connsiteX25" fmla="*/ 999460 w 2371060"/>
              <a:gd name="connsiteY25" fmla="*/ 880127 h 1773746"/>
              <a:gd name="connsiteX26" fmla="*/ 1095153 w 2371060"/>
              <a:gd name="connsiteY26" fmla="*/ 29522 h 1773746"/>
              <a:gd name="connsiteX27" fmla="*/ 1139603 w 2371060"/>
              <a:gd name="connsiteY27" fmla="*/ 195360 h 1773746"/>
              <a:gd name="connsiteX28" fmla="*/ 1222744 w 2371060"/>
              <a:gd name="connsiteY28" fmla="*/ 199643 h 1773746"/>
              <a:gd name="connsiteX29" fmla="*/ 1243714 w 2371060"/>
              <a:gd name="connsiteY29" fmla="*/ 440057 h 1773746"/>
              <a:gd name="connsiteX30" fmla="*/ 1318437 w 2371060"/>
              <a:gd name="connsiteY30" fmla="*/ 454824 h 1773746"/>
              <a:gd name="connsiteX31" fmla="*/ 1350335 w 2371060"/>
              <a:gd name="connsiteY31" fmla="*/ 433559 h 1773746"/>
              <a:gd name="connsiteX32" fmla="*/ 1403497 w 2371060"/>
              <a:gd name="connsiteY32" fmla="*/ 348499 h 1773746"/>
              <a:gd name="connsiteX33" fmla="*/ 1403497 w 2371060"/>
              <a:gd name="connsiteY33" fmla="*/ 710006 h 1773746"/>
              <a:gd name="connsiteX34" fmla="*/ 1531088 w 2371060"/>
              <a:gd name="connsiteY34" fmla="*/ 401662 h 1773746"/>
              <a:gd name="connsiteX35" fmla="*/ 1541721 w 2371060"/>
              <a:gd name="connsiteY35" fmla="*/ 646210 h 1773746"/>
              <a:gd name="connsiteX36" fmla="*/ 1648046 w 2371060"/>
              <a:gd name="connsiteY36" fmla="*/ 380396 h 1773746"/>
              <a:gd name="connsiteX37" fmla="*/ 1648046 w 2371060"/>
              <a:gd name="connsiteY37" fmla="*/ 571782 h 1773746"/>
              <a:gd name="connsiteX38" fmla="*/ 1722474 w 2371060"/>
              <a:gd name="connsiteY38" fmla="*/ 316601 h 1773746"/>
              <a:gd name="connsiteX39" fmla="*/ 1733107 w 2371060"/>
              <a:gd name="connsiteY39" fmla="*/ 433559 h 1773746"/>
              <a:gd name="connsiteX40" fmla="*/ 1754372 w 2371060"/>
              <a:gd name="connsiteY40" fmla="*/ 614313 h 1773746"/>
              <a:gd name="connsiteX41" fmla="*/ 1796902 w 2371060"/>
              <a:gd name="connsiteY41" fmla="*/ 359131 h 1773746"/>
              <a:gd name="connsiteX42" fmla="*/ 1796902 w 2371060"/>
              <a:gd name="connsiteY42" fmla="*/ 561150 h 1773746"/>
              <a:gd name="connsiteX43" fmla="*/ 1860697 w 2371060"/>
              <a:gd name="connsiteY43" fmla="*/ 380396 h 1773746"/>
              <a:gd name="connsiteX44" fmla="*/ 1892595 w 2371060"/>
              <a:gd name="connsiteY44" fmla="*/ 975820 h 1773746"/>
              <a:gd name="connsiteX45" fmla="*/ 1956390 w 2371060"/>
              <a:gd name="connsiteY45" fmla="*/ 752536 h 1773746"/>
              <a:gd name="connsiteX46" fmla="*/ 1956390 w 2371060"/>
              <a:gd name="connsiteY46" fmla="*/ 837596 h 1773746"/>
              <a:gd name="connsiteX47" fmla="*/ 2020186 w 2371060"/>
              <a:gd name="connsiteY47" fmla="*/ 731271 h 1773746"/>
              <a:gd name="connsiteX48" fmla="*/ 2041451 w 2371060"/>
              <a:gd name="connsiteY48" fmla="*/ 773801 h 1773746"/>
              <a:gd name="connsiteX49" fmla="*/ 2094614 w 2371060"/>
              <a:gd name="connsiteY49" fmla="*/ 635578 h 1773746"/>
              <a:gd name="connsiteX50" fmla="*/ 2105246 w 2371060"/>
              <a:gd name="connsiteY50" fmla="*/ 954555 h 1773746"/>
              <a:gd name="connsiteX51" fmla="*/ 2105246 w 2371060"/>
              <a:gd name="connsiteY51" fmla="*/ 699373 h 1773746"/>
              <a:gd name="connsiteX52" fmla="*/ 2115879 w 2371060"/>
              <a:gd name="connsiteY52" fmla="*/ 848229 h 1773746"/>
              <a:gd name="connsiteX53" fmla="*/ 2158409 w 2371060"/>
              <a:gd name="connsiteY53" fmla="*/ 699373 h 1773746"/>
              <a:gd name="connsiteX54" fmla="*/ 2232837 w 2371060"/>
              <a:gd name="connsiteY54" fmla="*/ 795066 h 1773746"/>
              <a:gd name="connsiteX55" fmla="*/ 2296632 w 2371060"/>
              <a:gd name="connsiteY55" fmla="*/ 635578 h 1773746"/>
              <a:gd name="connsiteX56" fmla="*/ 2296632 w 2371060"/>
              <a:gd name="connsiteY56" fmla="*/ 869494 h 1773746"/>
              <a:gd name="connsiteX57" fmla="*/ 2371060 w 2371060"/>
              <a:gd name="connsiteY57" fmla="*/ 635578 h 177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371060" h="1773746">
                <a:moveTo>
                  <a:pt x="0" y="1209736"/>
                </a:moveTo>
                <a:cubicBezTo>
                  <a:pt x="7974" y="1297455"/>
                  <a:pt x="15948" y="1385174"/>
                  <a:pt x="31897" y="1433020"/>
                </a:cubicBezTo>
                <a:cubicBezTo>
                  <a:pt x="47846" y="1480866"/>
                  <a:pt x="85060" y="1525169"/>
                  <a:pt x="95693" y="1496815"/>
                </a:cubicBezTo>
                <a:cubicBezTo>
                  <a:pt x="106326" y="1468461"/>
                  <a:pt x="92149" y="1275304"/>
                  <a:pt x="95693" y="1262899"/>
                </a:cubicBezTo>
                <a:cubicBezTo>
                  <a:pt x="99237" y="1250494"/>
                  <a:pt x="113414" y="1372769"/>
                  <a:pt x="116958" y="1422387"/>
                </a:cubicBezTo>
                <a:cubicBezTo>
                  <a:pt x="120502" y="1472005"/>
                  <a:pt x="104553" y="1569470"/>
                  <a:pt x="116958" y="1560610"/>
                </a:cubicBezTo>
                <a:cubicBezTo>
                  <a:pt x="129363" y="1551750"/>
                  <a:pt x="178981" y="1333782"/>
                  <a:pt x="191386" y="1369224"/>
                </a:cubicBezTo>
                <a:cubicBezTo>
                  <a:pt x="203791" y="1404666"/>
                  <a:pt x="173665" y="1759085"/>
                  <a:pt x="191386" y="1773262"/>
                </a:cubicBezTo>
                <a:cubicBezTo>
                  <a:pt x="209107" y="1787439"/>
                  <a:pt x="279990" y="1486183"/>
                  <a:pt x="297711" y="1454285"/>
                </a:cubicBezTo>
                <a:cubicBezTo>
                  <a:pt x="315432" y="1422387"/>
                  <a:pt x="295939" y="1608456"/>
                  <a:pt x="297711" y="1581875"/>
                </a:cubicBezTo>
                <a:cubicBezTo>
                  <a:pt x="299483" y="1555294"/>
                  <a:pt x="306572" y="1293024"/>
                  <a:pt x="308344" y="1294796"/>
                </a:cubicBezTo>
                <a:cubicBezTo>
                  <a:pt x="310116" y="1296568"/>
                  <a:pt x="299484" y="1578331"/>
                  <a:pt x="308344" y="1592508"/>
                </a:cubicBezTo>
                <a:cubicBezTo>
                  <a:pt x="317204" y="1606685"/>
                  <a:pt x="350875" y="1394034"/>
                  <a:pt x="361507" y="1379857"/>
                </a:cubicBezTo>
                <a:cubicBezTo>
                  <a:pt x="372139" y="1365680"/>
                  <a:pt x="352646" y="1542890"/>
                  <a:pt x="372139" y="1507448"/>
                </a:cubicBezTo>
                <a:cubicBezTo>
                  <a:pt x="391632" y="1472006"/>
                  <a:pt x="437707" y="1193787"/>
                  <a:pt x="478465" y="1167206"/>
                </a:cubicBezTo>
                <a:cubicBezTo>
                  <a:pt x="519223" y="1140625"/>
                  <a:pt x="586563" y="1406438"/>
                  <a:pt x="616688" y="1347959"/>
                </a:cubicBezTo>
                <a:cubicBezTo>
                  <a:pt x="646813" y="1289480"/>
                  <a:pt x="646813" y="860633"/>
                  <a:pt x="659218" y="816331"/>
                </a:cubicBezTo>
                <a:cubicBezTo>
                  <a:pt x="671623" y="772029"/>
                  <a:pt x="680483" y="1066196"/>
                  <a:pt x="691116" y="1082145"/>
                </a:cubicBezTo>
                <a:cubicBezTo>
                  <a:pt x="701749" y="1098094"/>
                  <a:pt x="717698" y="926201"/>
                  <a:pt x="723014" y="912024"/>
                </a:cubicBezTo>
                <a:cubicBezTo>
                  <a:pt x="728330" y="897847"/>
                  <a:pt x="708837" y="1002401"/>
                  <a:pt x="723014" y="997085"/>
                </a:cubicBezTo>
                <a:cubicBezTo>
                  <a:pt x="737191" y="991769"/>
                  <a:pt x="793897" y="873039"/>
                  <a:pt x="808074" y="880127"/>
                </a:cubicBezTo>
                <a:cubicBezTo>
                  <a:pt x="822251" y="887215"/>
                  <a:pt x="795669" y="1048475"/>
                  <a:pt x="808074" y="1039615"/>
                </a:cubicBezTo>
                <a:cubicBezTo>
                  <a:pt x="820479" y="1030755"/>
                  <a:pt x="870097" y="839369"/>
                  <a:pt x="882502" y="826964"/>
                </a:cubicBezTo>
                <a:cubicBezTo>
                  <a:pt x="894907" y="814559"/>
                  <a:pt x="870097" y="972275"/>
                  <a:pt x="882502" y="965187"/>
                </a:cubicBezTo>
                <a:cubicBezTo>
                  <a:pt x="894907" y="958099"/>
                  <a:pt x="937437" y="798611"/>
                  <a:pt x="956930" y="784434"/>
                </a:cubicBezTo>
                <a:cubicBezTo>
                  <a:pt x="976423" y="770257"/>
                  <a:pt x="976423" y="1005946"/>
                  <a:pt x="999460" y="880127"/>
                </a:cubicBezTo>
                <a:cubicBezTo>
                  <a:pt x="1022497" y="754308"/>
                  <a:pt x="1071796" y="143650"/>
                  <a:pt x="1095153" y="29522"/>
                </a:cubicBezTo>
                <a:cubicBezTo>
                  <a:pt x="1118510" y="-84606"/>
                  <a:pt x="1118338" y="167006"/>
                  <a:pt x="1139603" y="195360"/>
                </a:cubicBezTo>
                <a:cubicBezTo>
                  <a:pt x="1160868" y="223714"/>
                  <a:pt x="1205392" y="158860"/>
                  <a:pt x="1222744" y="199643"/>
                </a:cubicBezTo>
                <a:cubicBezTo>
                  <a:pt x="1240096" y="240426"/>
                  <a:pt x="1227765" y="397527"/>
                  <a:pt x="1243714" y="440057"/>
                </a:cubicBezTo>
                <a:cubicBezTo>
                  <a:pt x="1259663" y="482587"/>
                  <a:pt x="1300667" y="455907"/>
                  <a:pt x="1318437" y="454824"/>
                </a:cubicBezTo>
                <a:cubicBezTo>
                  <a:pt x="1336207" y="453741"/>
                  <a:pt x="1336158" y="451280"/>
                  <a:pt x="1350335" y="433559"/>
                </a:cubicBezTo>
                <a:cubicBezTo>
                  <a:pt x="1364512" y="415838"/>
                  <a:pt x="1394637" y="302424"/>
                  <a:pt x="1403497" y="348499"/>
                </a:cubicBezTo>
                <a:cubicBezTo>
                  <a:pt x="1412357" y="394574"/>
                  <a:pt x="1382232" y="701146"/>
                  <a:pt x="1403497" y="710006"/>
                </a:cubicBezTo>
                <a:cubicBezTo>
                  <a:pt x="1424762" y="718866"/>
                  <a:pt x="1508051" y="412295"/>
                  <a:pt x="1531088" y="401662"/>
                </a:cubicBezTo>
                <a:cubicBezTo>
                  <a:pt x="1554125" y="391029"/>
                  <a:pt x="1522228" y="649754"/>
                  <a:pt x="1541721" y="646210"/>
                </a:cubicBezTo>
                <a:cubicBezTo>
                  <a:pt x="1561214" y="642666"/>
                  <a:pt x="1630325" y="392801"/>
                  <a:pt x="1648046" y="380396"/>
                </a:cubicBezTo>
                <a:cubicBezTo>
                  <a:pt x="1665767" y="367991"/>
                  <a:pt x="1635641" y="582414"/>
                  <a:pt x="1648046" y="571782"/>
                </a:cubicBezTo>
                <a:cubicBezTo>
                  <a:pt x="1660451" y="561150"/>
                  <a:pt x="1708297" y="339638"/>
                  <a:pt x="1722474" y="316601"/>
                </a:cubicBezTo>
                <a:cubicBezTo>
                  <a:pt x="1736651" y="293564"/>
                  <a:pt x="1727791" y="383940"/>
                  <a:pt x="1733107" y="433559"/>
                </a:cubicBezTo>
                <a:cubicBezTo>
                  <a:pt x="1738423" y="483178"/>
                  <a:pt x="1743740" y="626718"/>
                  <a:pt x="1754372" y="614313"/>
                </a:cubicBezTo>
                <a:cubicBezTo>
                  <a:pt x="1765004" y="601908"/>
                  <a:pt x="1789814" y="367992"/>
                  <a:pt x="1796902" y="359131"/>
                </a:cubicBezTo>
                <a:cubicBezTo>
                  <a:pt x="1803990" y="350270"/>
                  <a:pt x="1786270" y="557606"/>
                  <a:pt x="1796902" y="561150"/>
                </a:cubicBezTo>
                <a:cubicBezTo>
                  <a:pt x="1807534" y="564694"/>
                  <a:pt x="1844748" y="311284"/>
                  <a:pt x="1860697" y="380396"/>
                </a:cubicBezTo>
                <a:cubicBezTo>
                  <a:pt x="1876646" y="449508"/>
                  <a:pt x="1876646" y="913797"/>
                  <a:pt x="1892595" y="975820"/>
                </a:cubicBezTo>
                <a:cubicBezTo>
                  <a:pt x="1908544" y="1037843"/>
                  <a:pt x="1945758" y="775573"/>
                  <a:pt x="1956390" y="752536"/>
                </a:cubicBezTo>
                <a:cubicBezTo>
                  <a:pt x="1967022" y="729499"/>
                  <a:pt x="1945757" y="841140"/>
                  <a:pt x="1956390" y="837596"/>
                </a:cubicBezTo>
                <a:cubicBezTo>
                  <a:pt x="1967023" y="834052"/>
                  <a:pt x="2006009" y="741903"/>
                  <a:pt x="2020186" y="731271"/>
                </a:cubicBezTo>
                <a:cubicBezTo>
                  <a:pt x="2034363" y="720639"/>
                  <a:pt x="2029046" y="789750"/>
                  <a:pt x="2041451" y="773801"/>
                </a:cubicBezTo>
                <a:cubicBezTo>
                  <a:pt x="2053856" y="757852"/>
                  <a:pt x="2083981" y="605452"/>
                  <a:pt x="2094614" y="635578"/>
                </a:cubicBezTo>
                <a:cubicBezTo>
                  <a:pt x="2105247" y="665704"/>
                  <a:pt x="2103474" y="943922"/>
                  <a:pt x="2105246" y="954555"/>
                </a:cubicBezTo>
                <a:cubicBezTo>
                  <a:pt x="2107018" y="965188"/>
                  <a:pt x="2103474" y="717094"/>
                  <a:pt x="2105246" y="699373"/>
                </a:cubicBezTo>
                <a:cubicBezTo>
                  <a:pt x="2107018" y="681652"/>
                  <a:pt x="2107019" y="848229"/>
                  <a:pt x="2115879" y="848229"/>
                </a:cubicBezTo>
                <a:cubicBezTo>
                  <a:pt x="2124739" y="848229"/>
                  <a:pt x="2138916" y="708233"/>
                  <a:pt x="2158409" y="699373"/>
                </a:cubicBezTo>
                <a:cubicBezTo>
                  <a:pt x="2177902" y="690513"/>
                  <a:pt x="2209800" y="805699"/>
                  <a:pt x="2232837" y="795066"/>
                </a:cubicBezTo>
                <a:cubicBezTo>
                  <a:pt x="2255874" y="784433"/>
                  <a:pt x="2286000" y="623173"/>
                  <a:pt x="2296632" y="635578"/>
                </a:cubicBezTo>
                <a:cubicBezTo>
                  <a:pt x="2307264" y="647983"/>
                  <a:pt x="2284227" y="869494"/>
                  <a:pt x="2296632" y="869494"/>
                </a:cubicBezTo>
                <a:cubicBezTo>
                  <a:pt x="2309037" y="869494"/>
                  <a:pt x="2371060" y="635578"/>
                  <a:pt x="2371060" y="635578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6" name="Freeform 25"/>
          <p:cNvSpPr/>
          <p:nvPr/>
        </p:nvSpPr>
        <p:spPr>
          <a:xfrm>
            <a:off x="5444585" y="2289310"/>
            <a:ext cx="2428992" cy="1231065"/>
          </a:xfrm>
          <a:custGeom>
            <a:avLst/>
            <a:gdLst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17600 w 2428992"/>
              <a:gd name="connsiteY31" fmla="*/ 571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32000 w 2428992"/>
              <a:gd name="connsiteY58" fmla="*/ 292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428992" h="1231065">
                <a:moveTo>
                  <a:pt x="0" y="781050"/>
                </a:moveTo>
                <a:cubicBezTo>
                  <a:pt x="26458" y="649287"/>
                  <a:pt x="52917" y="517525"/>
                  <a:pt x="69850" y="533400"/>
                </a:cubicBezTo>
                <a:cubicBezTo>
                  <a:pt x="86783" y="549275"/>
                  <a:pt x="92075" y="866775"/>
                  <a:pt x="101600" y="876300"/>
                </a:cubicBezTo>
                <a:cubicBezTo>
                  <a:pt x="111125" y="885825"/>
                  <a:pt x="115358" y="709083"/>
                  <a:pt x="127000" y="590550"/>
                </a:cubicBezTo>
                <a:cubicBezTo>
                  <a:pt x="138642" y="472017"/>
                  <a:pt x="159808" y="215900"/>
                  <a:pt x="171450" y="165100"/>
                </a:cubicBezTo>
                <a:cubicBezTo>
                  <a:pt x="183092" y="114300"/>
                  <a:pt x="186267" y="274108"/>
                  <a:pt x="196850" y="285750"/>
                </a:cubicBezTo>
                <a:cubicBezTo>
                  <a:pt x="207433" y="297392"/>
                  <a:pt x="229658" y="219075"/>
                  <a:pt x="234950" y="234950"/>
                </a:cubicBezTo>
                <a:cubicBezTo>
                  <a:pt x="240242" y="250825"/>
                  <a:pt x="220133" y="374650"/>
                  <a:pt x="228600" y="381000"/>
                </a:cubicBezTo>
                <a:cubicBezTo>
                  <a:pt x="237067" y="387350"/>
                  <a:pt x="271992" y="281517"/>
                  <a:pt x="285750" y="273050"/>
                </a:cubicBezTo>
                <a:cubicBezTo>
                  <a:pt x="299508" y="264583"/>
                  <a:pt x="297392" y="330200"/>
                  <a:pt x="311150" y="330200"/>
                </a:cubicBezTo>
                <a:cubicBezTo>
                  <a:pt x="324908" y="330200"/>
                  <a:pt x="358775" y="274108"/>
                  <a:pt x="368300" y="273050"/>
                </a:cubicBezTo>
                <a:cubicBezTo>
                  <a:pt x="377825" y="271992"/>
                  <a:pt x="343958" y="333375"/>
                  <a:pt x="368300" y="323850"/>
                </a:cubicBezTo>
                <a:cubicBezTo>
                  <a:pt x="392642" y="314325"/>
                  <a:pt x="480483" y="221192"/>
                  <a:pt x="514350" y="215900"/>
                </a:cubicBezTo>
                <a:cubicBezTo>
                  <a:pt x="548217" y="210608"/>
                  <a:pt x="551392" y="212725"/>
                  <a:pt x="571500" y="292100"/>
                </a:cubicBezTo>
                <a:cubicBezTo>
                  <a:pt x="591608" y="371475"/>
                  <a:pt x="620183" y="642408"/>
                  <a:pt x="635000" y="692150"/>
                </a:cubicBezTo>
                <a:cubicBezTo>
                  <a:pt x="649817" y="741892"/>
                  <a:pt x="651933" y="590550"/>
                  <a:pt x="660400" y="590550"/>
                </a:cubicBezTo>
                <a:cubicBezTo>
                  <a:pt x="668867" y="590550"/>
                  <a:pt x="676275" y="690033"/>
                  <a:pt x="685800" y="692150"/>
                </a:cubicBezTo>
                <a:cubicBezTo>
                  <a:pt x="695325" y="694267"/>
                  <a:pt x="706967" y="604308"/>
                  <a:pt x="717550" y="603250"/>
                </a:cubicBezTo>
                <a:cubicBezTo>
                  <a:pt x="728133" y="602192"/>
                  <a:pt x="735542" y="680508"/>
                  <a:pt x="749300" y="685800"/>
                </a:cubicBezTo>
                <a:cubicBezTo>
                  <a:pt x="763058" y="691092"/>
                  <a:pt x="788458" y="635000"/>
                  <a:pt x="800100" y="635000"/>
                </a:cubicBezTo>
                <a:cubicBezTo>
                  <a:pt x="811742" y="635000"/>
                  <a:pt x="813858" y="685800"/>
                  <a:pt x="819150" y="685800"/>
                </a:cubicBezTo>
                <a:cubicBezTo>
                  <a:pt x="824442" y="685800"/>
                  <a:pt x="827617" y="576792"/>
                  <a:pt x="831850" y="635000"/>
                </a:cubicBezTo>
                <a:cubicBezTo>
                  <a:pt x="836083" y="693208"/>
                  <a:pt x="832908" y="938742"/>
                  <a:pt x="844550" y="1035050"/>
                </a:cubicBezTo>
                <a:cubicBezTo>
                  <a:pt x="856192" y="1131358"/>
                  <a:pt x="886883" y="1283758"/>
                  <a:pt x="901700" y="1212850"/>
                </a:cubicBezTo>
                <a:cubicBezTo>
                  <a:pt x="916517" y="1141942"/>
                  <a:pt x="928158" y="699558"/>
                  <a:pt x="933450" y="609600"/>
                </a:cubicBezTo>
                <a:cubicBezTo>
                  <a:pt x="938742" y="519642"/>
                  <a:pt x="927100" y="672042"/>
                  <a:pt x="933450" y="673100"/>
                </a:cubicBezTo>
                <a:cubicBezTo>
                  <a:pt x="939800" y="674158"/>
                  <a:pt x="963083" y="618067"/>
                  <a:pt x="971550" y="615950"/>
                </a:cubicBezTo>
                <a:cubicBezTo>
                  <a:pt x="980017" y="613833"/>
                  <a:pt x="980017" y="663575"/>
                  <a:pt x="984250" y="660400"/>
                </a:cubicBezTo>
                <a:cubicBezTo>
                  <a:pt x="988483" y="657225"/>
                  <a:pt x="988483" y="592667"/>
                  <a:pt x="996950" y="596900"/>
                </a:cubicBezTo>
                <a:cubicBezTo>
                  <a:pt x="1005417" y="601133"/>
                  <a:pt x="1016000" y="717550"/>
                  <a:pt x="1035050" y="685800"/>
                </a:cubicBezTo>
                <a:cubicBezTo>
                  <a:pt x="1054100" y="654050"/>
                  <a:pt x="1091142" y="383117"/>
                  <a:pt x="1111250" y="406400"/>
                </a:cubicBezTo>
                <a:cubicBezTo>
                  <a:pt x="1131358" y="429683"/>
                  <a:pt x="1143000" y="806450"/>
                  <a:pt x="1155700" y="825500"/>
                </a:cubicBezTo>
                <a:cubicBezTo>
                  <a:pt x="1168400" y="844550"/>
                  <a:pt x="1166283" y="573617"/>
                  <a:pt x="1187450" y="520700"/>
                </a:cubicBezTo>
                <a:cubicBezTo>
                  <a:pt x="1208617" y="467783"/>
                  <a:pt x="1267883" y="502708"/>
                  <a:pt x="1282700" y="508000"/>
                </a:cubicBezTo>
                <a:cubicBezTo>
                  <a:pt x="1297517" y="513292"/>
                  <a:pt x="1262592" y="543983"/>
                  <a:pt x="1276350" y="552450"/>
                </a:cubicBezTo>
                <a:cubicBezTo>
                  <a:pt x="1290108" y="560917"/>
                  <a:pt x="1350433" y="565150"/>
                  <a:pt x="1365250" y="558800"/>
                </a:cubicBezTo>
                <a:cubicBezTo>
                  <a:pt x="1380067" y="552450"/>
                  <a:pt x="1355725" y="516467"/>
                  <a:pt x="1365250" y="514350"/>
                </a:cubicBezTo>
                <a:cubicBezTo>
                  <a:pt x="1374775" y="512233"/>
                  <a:pt x="1409700" y="556683"/>
                  <a:pt x="1422400" y="546100"/>
                </a:cubicBezTo>
                <a:cubicBezTo>
                  <a:pt x="1435100" y="535517"/>
                  <a:pt x="1435100" y="452967"/>
                  <a:pt x="1441450" y="450850"/>
                </a:cubicBezTo>
                <a:cubicBezTo>
                  <a:pt x="1447800" y="448733"/>
                  <a:pt x="1449917" y="546100"/>
                  <a:pt x="1460500" y="533400"/>
                </a:cubicBezTo>
                <a:cubicBezTo>
                  <a:pt x="1471083" y="520700"/>
                  <a:pt x="1495425" y="378883"/>
                  <a:pt x="1504950" y="374650"/>
                </a:cubicBezTo>
                <a:cubicBezTo>
                  <a:pt x="1514475" y="370417"/>
                  <a:pt x="1509183" y="500592"/>
                  <a:pt x="1517650" y="508000"/>
                </a:cubicBezTo>
                <a:cubicBezTo>
                  <a:pt x="1526117" y="515408"/>
                  <a:pt x="1540934" y="407458"/>
                  <a:pt x="1555750" y="419100"/>
                </a:cubicBezTo>
                <a:cubicBezTo>
                  <a:pt x="1570566" y="430742"/>
                  <a:pt x="1597025" y="591608"/>
                  <a:pt x="1606550" y="577850"/>
                </a:cubicBezTo>
                <a:cubicBezTo>
                  <a:pt x="1616075" y="564092"/>
                  <a:pt x="1611842" y="338667"/>
                  <a:pt x="1612900" y="336550"/>
                </a:cubicBezTo>
                <a:cubicBezTo>
                  <a:pt x="1613958" y="334433"/>
                  <a:pt x="1602317" y="537633"/>
                  <a:pt x="1612900" y="565150"/>
                </a:cubicBezTo>
                <a:cubicBezTo>
                  <a:pt x="1623483" y="592667"/>
                  <a:pt x="1656292" y="539750"/>
                  <a:pt x="1676400" y="501650"/>
                </a:cubicBezTo>
                <a:cubicBezTo>
                  <a:pt x="1696508" y="463550"/>
                  <a:pt x="1724025" y="334433"/>
                  <a:pt x="1733550" y="336550"/>
                </a:cubicBezTo>
                <a:cubicBezTo>
                  <a:pt x="1743075" y="338667"/>
                  <a:pt x="1732492" y="501650"/>
                  <a:pt x="1733550" y="514350"/>
                </a:cubicBezTo>
                <a:cubicBezTo>
                  <a:pt x="1734608" y="527050"/>
                  <a:pt x="1734608" y="426508"/>
                  <a:pt x="1739900" y="412750"/>
                </a:cubicBezTo>
                <a:cubicBezTo>
                  <a:pt x="1745192" y="398992"/>
                  <a:pt x="1761067" y="421217"/>
                  <a:pt x="1765300" y="431800"/>
                </a:cubicBezTo>
                <a:cubicBezTo>
                  <a:pt x="1769533" y="442383"/>
                  <a:pt x="1755775" y="476250"/>
                  <a:pt x="1765300" y="476250"/>
                </a:cubicBezTo>
                <a:cubicBezTo>
                  <a:pt x="1774825" y="476250"/>
                  <a:pt x="1812925" y="430742"/>
                  <a:pt x="1822450" y="431800"/>
                </a:cubicBezTo>
                <a:cubicBezTo>
                  <a:pt x="1831975" y="432858"/>
                  <a:pt x="1820333" y="480483"/>
                  <a:pt x="1822450" y="482600"/>
                </a:cubicBezTo>
                <a:cubicBezTo>
                  <a:pt x="1824567" y="484717"/>
                  <a:pt x="1824567" y="441325"/>
                  <a:pt x="1835150" y="444500"/>
                </a:cubicBezTo>
                <a:cubicBezTo>
                  <a:pt x="1845733" y="447675"/>
                  <a:pt x="1875367" y="505883"/>
                  <a:pt x="1885950" y="501650"/>
                </a:cubicBezTo>
                <a:cubicBezTo>
                  <a:pt x="1896533" y="497417"/>
                  <a:pt x="1878542" y="418042"/>
                  <a:pt x="1898650" y="419100"/>
                </a:cubicBezTo>
                <a:cubicBezTo>
                  <a:pt x="1918758" y="420158"/>
                  <a:pt x="1984375" y="529167"/>
                  <a:pt x="2006600" y="508000"/>
                </a:cubicBezTo>
                <a:cubicBezTo>
                  <a:pt x="2028825" y="486833"/>
                  <a:pt x="2024592" y="285750"/>
                  <a:pt x="2032000" y="292100"/>
                </a:cubicBezTo>
                <a:cubicBezTo>
                  <a:pt x="2039408" y="298450"/>
                  <a:pt x="2037292" y="566208"/>
                  <a:pt x="2051050" y="546100"/>
                </a:cubicBezTo>
                <a:cubicBezTo>
                  <a:pt x="2064808" y="525992"/>
                  <a:pt x="2099733" y="213783"/>
                  <a:pt x="2114550" y="171450"/>
                </a:cubicBezTo>
                <a:cubicBezTo>
                  <a:pt x="2129367" y="129117"/>
                  <a:pt x="2134658" y="287867"/>
                  <a:pt x="2139950" y="292100"/>
                </a:cubicBezTo>
                <a:cubicBezTo>
                  <a:pt x="2145242" y="296333"/>
                  <a:pt x="2137833" y="202142"/>
                  <a:pt x="2146300" y="196850"/>
                </a:cubicBezTo>
                <a:cubicBezTo>
                  <a:pt x="2154767" y="191558"/>
                  <a:pt x="2178050" y="265642"/>
                  <a:pt x="2190750" y="260350"/>
                </a:cubicBezTo>
                <a:cubicBezTo>
                  <a:pt x="2203450" y="255058"/>
                  <a:pt x="2217208" y="169333"/>
                  <a:pt x="2222500" y="165100"/>
                </a:cubicBezTo>
                <a:cubicBezTo>
                  <a:pt x="2227792" y="160867"/>
                  <a:pt x="2208742" y="238125"/>
                  <a:pt x="2222500" y="234950"/>
                </a:cubicBezTo>
                <a:cubicBezTo>
                  <a:pt x="2236258" y="231775"/>
                  <a:pt x="2291292" y="140758"/>
                  <a:pt x="2305050" y="146050"/>
                </a:cubicBezTo>
                <a:cubicBezTo>
                  <a:pt x="2318808" y="151342"/>
                  <a:pt x="2300817" y="257175"/>
                  <a:pt x="2305050" y="266700"/>
                </a:cubicBezTo>
                <a:cubicBezTo>
                  <a:pt x="2309283" y="276225"/>
                  <a:pt x="2323042" y="204258"/>
                  <a:pt x="2330450" y="203200"/>
                </a:cubicBezTo>
                <a:cubicBezTo>
                  <a:pt x="2337858" y="202142"/>
                  <a:pt x="2346325" y="277283"/>
                  <a:pt x="2349500" y="260350"/>
                </a:cubicBezTo>
                <a:cubicBezTo>
                  <a:pt x="2352675" y="243417"/>
                  <a:pt x="2349500" y="101600"/>
                  <a:pt x="2349500" y="101600"/>
                </a:cubicBezTo>
                <a:cubicBezTo>
                  <a:pt x="2349500" y="111125"/>
                  <a:pt x="2345267" y="324908"/>
                  <a:pt x="2349500" y="317500"/>
                </a:cubicBezTo>
                <a:cubicBezTo>
                  <a:pt x="2353733" y="310092"/>
                  <a:pt x="2369608" y="69850"/>
                  <a:pt x="2374900" y="57150"/>
                </a:cubicBezTo>
                <a:cubicBezTo>
                  <a:pt x="2380192" y="44450"/>
                  <a:pt x="2372783" y="250825"/>
                  <a:pt x="2381250" y="241300"/>
                </a:cubicBezTo>
                <a:cubicBezTo>
                  <a:pt x="2389717" y="231775"/>
                  <a:pt x="2418292" y="0"/>
                  <a:pt x="2425700" y="0"/>
                </a:cubicBezTo>
                <a:cubicBezTo>
                  <a:pt x="2433108" y="0"/>
                  <a:pt x="2425700" y="241300"/>
                  <a:pt x="2425700" y="241300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7" name="Freeform 26"/>
          <p:cNvSpPr/>
          <p:nvPr/>
        </p:nvSpPr>
        <p:spPr>
          <a:xfrm>
            <a:off x="5429591" y="2165634"/>
            <a:ext cx="2457451" cy="1570423"/>
          </a:xfrm>
          <a:custGeom>
            <a:avLst/>
            <a:gdLst>
              <a:gd name="connsiteX0" fmla="*/ 0 w 2457450"/>
              <a:gd name="connsiteY0" fmla="*/ 901781 h 1570423"/>
              <a:gd name="connsiteX1" fmla="*/ 38100 w 2457450"/>
              <a:gd name="connsiteY1" fmla="*/ 952581 h 1570423"/>
              <a:gd name="connsiteX2" fmla="*/ 120650 w 2457450"/>
              <a:gd name="connsiteY2" fmla="*/ 317581 h 1570423"/>
              <a:gd name="connsiteX3" fmla="*/ 152400 w 2457450"/>
              <a:gd name="connsiteY3" fmla="*/ 431881 h 1570423"/>
              <a:gd name="connsiteX4" fmla="*/ 152400 w 2457450"/>
              <a:gd name="connsiteY4" fmla="*/ 241381 h 1570423"/>
              <a:gd name="connsiteX5" fmla="*/ 171450 w 2457450"/>
              <a:gd name="connsiteY5" fmla="*/ 362031 h 1570423"/>
              <a:gd name="connsiteX6" fmla="*/ 196850 w 2457450"/>
              <a:gd name="connsiteY6" fmla="*/ 260431 h 1570423"/>
              <a:gd name="connsiteX7" fmla="*/ 215900 w 2457450"/>
              <a:gd name="connsiteY7" fmla="*/ 374731 h 1570423"/>
              <a:gd name="connsiteX8" fmla="*/ 222250 w 2457450"/>
              <a:gd name="connsiteY8" fmla="*/ 152481 h 1570423"/>
              <a:gd name="connsiteX9" fmla="*/ 247650 w 2457450"/>
              <a:gd name="connsiteY9" fmla="*/ 298531 h 1570423"/>
              <a:gd name="connsiteX10" fmla="*/ 323850 w 2457450"/>
              <a:gd name="connsiteY10" fmla="*/ 81 h 1570423"/>
              <a:gd name="connsiteX11" fmla="*/ 330200 w 2457450"/>
              <a:gd name="connsiteY11" fmla="*/ 266781 h 1570423"/>
              <a:gd name="connsiteX12" fmla="*/ 425450 w 2457450"/>
              <a:gd name="connsiteY12" fmla="*/ 114381 h 1570423"/>
              <a:gd name="connsiteX13" fmla="*/ 457200 w 2457450"/>
              <a:gd name="connsiteY13" fmla="*/ 469981 h 1570423"/>
              <a:gd name="connsiteX14" fmla="*/ 495300 w 2457450"/>
              <a:gd name="connsiteY14" fmla="*/ 241381 h 1570423"/>
              <a:gd name="connsiteX15" fmla="*/ 508000 w 2457450"/>
              <a:gd name="connsiteY15" fmla="*/ 660481 h 1570423"/>
              <a:gd name="connsiteX16" fmla="*/ 565150 w 2457450"/>
              <a:gd name="connsiteY16" fmla="*/ 482681 h 1570423"/>
              <a:gd name="connsiteX17" fmla="*/ 635000 w 2457450"/>
              <a:gd name="connsiteY17" fmla="*/ 755731 h 1570423"/>
              <a:gd name="connsiteX18" fmla="*/ 660400 w 2457450"/>
              <a:gd name="connsiteY18" fmla="*/ 82631 h 1570423"/>
              <a:gd name="connsiteX19" fmla="*/ 762000 w 2457450"/>
              <a:gd name="connsiteY19" fmla="*/ 768431 h 1570423"/>
              <a:gd name="connsiteX20" fmla="*/ 800100 w 2457450"/>
              <a:gd name="connsiteY20" fmla="*/ 444581 h 1570423"/>
              <a:gd name="connsiteX21" fmla="*/ 831850 w 2457450"/>
              <a:gd name="connsiteY21" fmla="*/ 666831 h 1570423"/>
              <a:gd name="connsiteX22" fmla="*/ 869950 w 2457450"/>
              <a:gd name="connsiteY22" fmla="*/ 539831 h 1570423"/>
              <a:gd name="connsiteX23" fmla="*/ 869950 w 2457450"/>
              <a:gd name="connsiteY23" fmla="*/ 635081 h 1570423"/>
              <a:gd name="connsiteX24" fmla="*/ 895350 w 2457450"/>
              <a:gd name="connsiteY24" fmla="*/ 571581 h 1570423"/>
              <a:gd name="connsiteX25" fmla="*/ 895350 w 2457450"/>
              <a:gd name="connsiteY25" fmla="*/ 660481 h 1570423"/>
              <a:gd name="connsiteX26" fmla="*/ 901700 w 2457450"/>
              <a:gd name="connsiteY26" fmla="*/ 603331 h 1570423"/>
              <a:gd name="connsiteX27" fmla="*/ 984250 w 2457450"/>
              <a:gd name="connsiteY27" fmla="*/ 692231 h 1570423"/>
              <a:gd name="connsiteX28" fmla="*/ 984250 w 2457450"/>
              <a:gd name="connsiteY28" fmla="*/ 647781 h 1570423"/>
              <a:gd name="connsiteX29" fmla="*/ 1016000 w 2457450"/>
              <a:gd name="connsiteY29" fmla="*/ 971631 h 1570423"/>
              <a:gd name="connsiteX30" fmla="*/ 1085850 w 2457450"/>
              <a:gd name="connsiteY30" fmla="*/ 838281 h 1570423"/>
              <a:gd name="connsiteX31" fmla="*/ 1149350 w 2457450"/>
              <a:gd name="connsiteY31" fmla="*/ 1136731 h 1570423"/>
              <a:gd name="connsiteX32" fmla="*/ 1270000 w 2457450"/>
              <a:gd name="connsiteY32" fmla="*/ 876381 h 1570423"/>
              <a:gd name="connsiteX33" fmla="*/ 1314450 w 2457450"/>
              <a:gd name="connsiteY33" fmla="*/ 1104981 h 1570423"/>
              <a:gd name="connsiteX34" fmla="*/ 1314450 w 2457450"/>
              <a:gd name="connsiteY34" fmla="*/ 952581 h 1570423"/>
              <a:gd name="connsiteX35" fmla="*/ 1352550 w 2457450"/>
              <a:gd name="connsiteY35" fmla="*/ 1085931 h 1570423"/>
              <a:gd name="connsiteX36" fmla="*/ 1473200 w 2457450"/>
              <a:gd name="connsiteY36" fmla="*/ 1282781 h 1570423"/>
              <a:gd name="connsiteX37" fmla="*/ 1473200 w 2457450"/>
              <a:gd name="connsiteY37" fmla="*/ 1085931 h 1570423"/>
              <a:gd name="connsiteX38" fmla="*/ 1555750 w 2457450"/>
              <a:gd name="connsiteY38" fmla="*/ 1251031 h 1570423"/>
              <a:gd name="connsiteX39" fmla="*/ 1587500 w 2457450"/>
              <a:gd name="connsiteY39" fmla="*/ 1225631 h 1570423"/>
              <a:gd name="connsiteX40" fmla="*/ 1657350 w 2457450"/>
              <a:gd name="connsiteY40" fmla="*/ 1562181 h 1570423"/>
              <a:gd name="connsiteX41" fmla="*/ 1682750 w 2457450"/>
              <a:gd name="connsiteY41" fmla="*/ 1473281 h 1570423"/>
              <a:gd name="connsiteX42" fmla="*/ 1682750 w 2457450"/>
              <a:gd name="connsiteY42" fmla="*/ 1543131 h 1570423"/>
              <a:gd name="connsiteX43" fmla="*/ 1708150 w 2457450"/>
              <a:gd name="connsiteY43" fmla="*/ 997031 h 1570423"/>
              <a:gd name="connsiteX44" fmla="*/ 1778000 w 2457450"/>
              <a:gd name="connsiteY44" fmla="*/ 1282781 h 1570423"/>
              <a:gd name="connsiteX45" fmla="*/ 1847850 w 2457450"/>
              <a:gd name="connsiteY45" fmla="*/ 698581 h 1570423"/>
              <a:gd name="connsiteX46" fmla="*/ 1847850 w 2457450"/>
              <a:gd name="connsiteY46" fmla="*/ 908131 h 1570423"/>
              <a:gd name="connsiteX47" fmla="*/ 1898650 w 2457450"/>
              <a:gd name="connsiteY47" fmla="*/ 533481 h 1570423"/>
              <a:gd name="connsiteX48" fmla="*/ 1936750 w 2457450"/>
              <a:gd name="connsiteY48" fmla="*/ 717631 h 1570423"/>
              <a:gd name="connsiteX49" fmla="*/ 1943100 w 2457450"/>
              <a:gd name="connsiteY49" fmla="*/ 298531 h 1570423"/>
              <a:gd name="connsiteX50" fmla="*/ 2006600 w 2457450"/>
              <a:gd name="connsiteY50" fmla="*/ 501731 h 1570423"/>
              <a:gd name="connsiteX51" fmla="*/ 2006600 w 2457450"/>
              <a:gd name="connsiteY51" fmla="*/ 342981 h 1570423"/>
              <a:gd name="connsiteX52" fmla="*/ 2057400 w 2457450"/>
              <a:gd name="connsiteY52" fmla="*/ 425531 h 1570423"/>
              <a:gd name="connsiteX53" fmla="*/ 2089150 w 2457450"/>
              <a:gd name="connsiteY53" fmla="*/ 317581 h 1570423"/>
              <a:gd name="connsiteX54" fmla="*/ 2089150 w 2457450"/>
              <a:gd name="connsiteY54" fmla="*/ 419181 h 1570423"/>
              <a:gd name="connsiteX55" fmla="*/ 2120900 w 2457450"/>
              <a:gd name="connsiteY55" fmla="*/ 355681 h 1570423"/>
              <a:gd name="connsiteX56" fmla="*/ 2120900 w 2457450"/>
              <a:gd name="connsiteY56" fmla="*/ 469981 h 1570423"/>
              <a:gd name="connsiteX57" fmla="*/ 2171700 w 2457450"/>
              <a:gd name="connsiteY57" fmla="*/ 349331 h 1570423"/>
              <a:gd name="connsiteX58" fmla="*/ 2171700 w 2457450"/>
              <a:gd name="connsiteY58" fmla="*/ 558881 h 1570423"/>
              <a:gd name="connsiteX59" fmla="*/ 2209800 w 2457450"/>
              <a:gd name="connsiteY59" fmla="*/ 323931 h 1570423"/>
              <a:gd name="connsiteX60" fmla="*/ 2209800 w 2457450"/>
              <a:gd name="connsiteY60" fmla="*/ 609681 h 1570423"/>
              <a:gd name="connsiteX61" fmla="*/ 2216150 w 2457450"/>
              <a:gd name="connsiteY61" fmla="*/ 184231 h 1570423"/>
              <a:gd name="connsiteX62" fmla="*/ 2241550 w 2457450"/>
              <a:gd name="connsiteY62" fmla="*/ 495381 h 1570423"/>
              <a:gd name="connsiteX63" fmla="*/ 2241550 w 2457450"/>
              <a:gd name="connsiteY63" fmla="*/ 330281 h 1570423"/>
              <a:gd name="connsiteX64" fmla="*/ 2286000 w 2457450"/>
              <a:gd name="connsiteY64" fmla="*/ 412831 h 1570423"/>
              <a:gd name="connsiteX65" fmla="*/ 2355850 w 2457450"/>
              <a:gd name="connsiteY65" fmla="*/ 177881 h 1570423"/>
              <a:gd name="connsiteX66" fmla="*/ 2387600 w 2457450"/>
              <a:gd name="connsiteY66" fmla="*/ 469981 h 1570423"/>
              <a:gd name="connsiteX67" fmla="*/ 2432050 w 2457450"/>
              <a:gd name="connsiteY67" fmla="*/ 235031 h 1570423"/>
              <a:gd name="connsiteX68" fmla="*/ 2457450 w 2457450"/>
              <a:gd name="connsiteY68" fmla="*/ 317581 h 157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57450" h="1570423">
                <a:moveTo>
                  <a:pt x="0" y="901781"/>
                </a:moveTo>
                <a:cubicBezTo>
                  <a:pt x="8996" y="975864"/>
                  <a:pt x="17992" y="1049948"/>
                  <a:pt x="38100" y="952581"/>
                </a:cubicBezTo>
                <a:cubicBezTo>
                  <a:pt x="58208" y="855214"/>
                  <a:pt x="101600" y="404364"/>
                  <a:pt x="120650" y="317581"/>
                </a:cubicBezTo>
                <a:cubicBezTo>
                  <a:pt x="139700" y="230798"/>
                  <a:pt x="147108" y="444581"/>
                  <a:pt x="152400" y="431881"/>
                </a:cubicBezTo>
                <a:cubicBezTo>
                  <a:pt x="157692" y="419181"/>
                  <a:pt x="149225" y="253023"/>
                  <a:pt x="152400" y="241381"/>
                </a:cubicBezTo>
                <a:cubicBezTo>
                  <a:pt x="155575" y="229739"/>
                  <a:pt x="164042" y="358856"/>
                  <a:pt x="171450" y="362031"/>
                </a:cubicBezTo>
                <a:cubicBezTo>
                  <a:pt x="178858" y="365206"/>
                  <a:pt x="189442" y="258314"/>
                  <a:pt x="196850" y="260431"/>
                </a:cubicBezTo>
                <a:cubicBezTo>
                  <a:pt x="204258" y="262548"/>
                  <a:pt x="211667" y="392723"/>
                  <a:pt x="215900" y="374731"/>
                </a:cubicBezTo>
                <a:cubicBezTo>
                  <a:pt x="220133" y="356739"/>
                  <a:pt x="216958" y="165181"/>
                  <a:pt x="222250" y="152481"/>
                </a:cubicBezTo>
                <a:cubicBezTo>
                  <a:pt x="227542" y="139781"/>
                  <a:pt x="230717" y="323931"/>
                  <a:pt x="247650" y="298531"/>
                </a:cubicBezTo>
                <a:cubicBezTo>
                  <a:pt x="264583" y="273131"/>
                  <a:pt x="310092" y="5373"/>
                  <a:pt x="323850" y="81"/>
                </a:cubicBezTo>
                <a:cubicBezTo>
                  <a:pt x="337608" y="-5211"/>
                  <a:pt x="313267" y="247731"/>
                  <a:pt x="330200" y="266781"/>
                </a:cubicBezTo>
                <a:cubicBezTo>
                  <a:pt x="347133" y="285831"/>
                  <a:pt x="404283" y="80514"/>
                  <a:pt x="425450" y="114381"/>
                </a:cubicBezTo>
                <a:cubicBezTo>
                  <a:pt x="446617" y="148248"/>
                  <a:pt x="445558" y="448814"/>
                  <a:pt x="457200" y="469981"/>
                </a:cubicBezTo>
                <a:cubicBezTo>
                  <a:pt x="468842" y="491148"/>
                  <a:pt x="486833" y="209631"/>
                  <a:pt x="495300" y="241381"/>
                </a:cubicBezTo>
                <a:cubicBezTo>
                  <a:pt x="503767" y="273131"/>
                  <a:pt x="496358" y="620264"/>
                  <a:pt x="508000" y="660481"/>
                </a:cubicBezTo>
                <a:cubicBezTo>
                  <a:pt x="519642" y="700698"/>
                  <a:pt x="543983" y="466806"/>
                  <a:pt x="565150" y="482681"/>
                </a:cubicBezTo>
                <a:cubicBezTo>
                  <a:pt x="586317" y="498556"/>
                  <a:pt x="619125" y="822406"/>
                  <a:pt x="635000" y="755731"/>
                </a:cubicBezTo>
                <a:cubicBezTo>
                  <a:pt x="650875" y="689056"/>
                  <a:pt x="639233" y="80514"/>
                  <a:pt x="660400" y="82631"/>
                </a:cubicBezTo>
                <a:cubicBezTo>
                  <a:pt x="681567" y="84748"/>
                  <a:pt x="738717" y="708106"/>
                  <a:pt x="762000" y="768431"/>
                </a:cubicBezTo>
                <a:cubicBezTo>
                  <a:pt x="785283" y="828756"/>
                  <a:pt x="788458" y="461514"/>
                  <a:pt x="800100" y="444581"/>
                </a:cubicBezTo>
                <a:cubicBezTo>
                  <a:pt x="811742" y="427648"/>
                  <a:pt x="820208" y="650956"/>
                  <a:pt x="831850" y="666831"/>
                </a:cubicBezTo>
                <a:cubicBezTo>
                  <a:pt x="843492" y="682706"/>
                  <a:pt x="863600" y="545123"/>
                  <a:pt x="869950" y="539831"/>
                </a:cubicBezTo>
                <a:cubicBezTo>
                  <a:pt x="876300" y="534539"/>
                  <a:pt x="865717" y="629789"/>
                  <a:pt x="869950" y="635081"/>
                </a:cubicBezTo>
                <a:cubicBezTo>
                  <a:pt x="874183" y="640373"/>
                  <a:pt x="891117" y="567348"/>
                  <a:pt x="895350" y="571581"/>
                </a:cubicBezTo>
                <a:cubicBezTo>
                  <a:pt x="899583" y="575814"/>
                  <a:pt x="894292" y="655190"/>
                  <a:pt x="895350" y="660481"/>
                </a:cubicBezTo>
                <a:cubicBezTo>
                  <a:pt x="896408" y="665772"/>
                  <a:pt x="886883" y="598039"/>
                  <a:pt x="901700" y="603331"/>
                </a:cubicBezTo>
                <a:cubicBezTo>
                  <a:pt x="916517" y="608623"/>
                  <a:pt x="970492" y="684823"/>
                  <a:pt x="984250" y="692231"/>
                </a:cubicBezTo>
                <a:cubicBezTo>
                  <a:pt x="998008" y="699639"/>
                  <a:pt x="978958" y="601214"/>
                  <a:pt x="984250" y="647781"/>
                </a:cubicBezTo>
                <a:cubicBezTo>
                  <a:pt x="989542" y="694348"/>
                  <a:pt x="999067" y="939881"/>
                  <a:pt x="1016000" y="971631"/>
                </a:cubicBezTo>
                <a:cubicBezTo>
                  <a:pt x="1032933" y="1003381"/>
                  <a:pt x="1063625" y="810764"/>
                  <a:pt x="1085850" y="838281"/>
                </a:cubicBezTo>
                <a:cubicBezTo>
                  <a:pt x="1108075" y="865798"/>
                  <a:pt x="1118658" y="1130381"/>
                  <a:pt x="1149350" y="1136731"/>
                </a:cubicBezTo>
                <a:cubicBezTo>
                  <a:pt x="1180042" y="1143081"/>
                  <a:pt x="1242483" y="881673"/>
                  <a:pt x="1270000" y="876381"/>
                </a:cubicBezTo>
                <a:cubicBezTo>
                  <a:pt x="1297517" y="871089"/>
                  <a:pt x="1307042" y="1092281"/>
                  <a:pt x="1314450" y="1104981"/>
                </a:cubicBezTo>
                <a:cubicBezTo>
                  <a:pt x="1321858" y="1117681"/>
                  <a:pt x="1308100" y="955756"/>
                  <a:pt x="1314450" y="952581"/>
                </a:cubicBezTo>
                <a:cubicBezTo>
                  <a:pt x="1320800" y="949406"/>
                  <a:pt x="1326092" y="1030898"/>
                  <a:pt x="1352550" y="1085931"/>
                </a:cubicBezTo>
                <a:cubicBezTo>
                  <a:pt x="1379008" y="1140964"/>
                  <a:pt x="1453092" y="1282781"/>
                  <a:pt x="1473200" y="1282781"/>
                </a:cubicBezTo>
                <a:cubicBezTo>
                  <a:pt x="1493308" y="1282781"/>
                  <a:pt x="1459442" y="1091223"/>
                  <a:pt x="1473200" y="1085931"/>
                </a:cubicBezTo>
                <a:cubicBezTo>
                  <a:pt x="1486958" y="1080639"/>
                  <a:pt x="1536700" y="1227748"/>
                  <a:pt x="1555750" y="1251031"/>
                </a:cubicBezTo>
                <a:cubicBezTo>
                  <a:pt x="1574800" y="1274314"/>
                  <a:pt x="1570567" y="1173773"/>
                  <a:pt x="1587500" y="1225631"/>
                </a:cubicBezTo>
                <a:cubicBezTo>
                  <a:pt x="1604433" y="1277489"/>
                  <a:pt x="1641475" y="1520906"/>
                  <a:pt x="1657350" y="1562181"/>
                </a:cubicBezTo>
                <a:cubicBezTo>
                  <a:pt x="1673225" y="1603456"/>
                  <a:pt x="1678517" y="1476456"/>
                  <a:pt x="1682750" y="1473281"/>
                </a:cubicBezTo>
                <a:cubicBezTo>
                  <a:pt x="1686983" y="1470106"/>
                  <a:pt x="1678517" y="1622506"/>
                  <a:pt x="1682750" y="1543131"/>
                </a:cubicBezTo>
                <a:cubicBezTo>
                  <a:pt x="1686983" y="1463756"/>
                  <a:pt x="1692275" y="1040423"/>
                  <a:pt x="1708150" y="997031"/>
                </a:cubicBezTo>
                <a:cubicBezTo>
                  <a:pt x="1724025" y="953639"/>
                  <a:pt x="1754717" y="1332523"/>
                  <a:pt x="1778000" y="1282781"/>
                </a:cubicBezTo>
                <a:cubicBezTo>
                  <a:pt x="1801283" y="1233039"/>
                  <a:pt x="1836208" y="761023"/>
                  <a:pt x="1847850" y="698581"/>
                </a:cubicBezTo>
                <a:cubicBezTo>
                  <a:pt x="1859492" y="636139"/>
                  <a:pt x="1839383" y="935648"/>
                  <a:pt x="1847850" y="908131"/>
                </a:cubicBezTo>
                <a:cubicBezTo>
                  <a:pt x="1856317" y="880614"/>
                  <a:pt x="1883833" y="565231"/>
                  <a:pt x="1898650" y="533481"/>
                </a:cubicBezTo>
                <a:cubicBezTo>
                  <a:pt x="1913467" y="501731"/>
                  <a:pt x="1929342" y="756789"/>
                  <a:pt x="1936750" y="717631"/>
                </a:cubicBezTo>
                <a:cubicBezTo>
                  <a:pt x="1944158" y="678473"/>
                  <a:pt x="1931458" y="334514"/>
                  <a:pt x="1943100" y="298531"/>
                </a:cubicBezTo>
                <a:cubicBezTo>
                  <a:pt x="1954742" y="262548"/>
                  <a:pt x="1996017" y="494323"/>
                  <a:pt x="2006600" y="501731"/>
                </a:cubicBezTo>
                <a:cubicBezTo>
                  <a:pt x="2017183" y="509139"/>
                  <a:pt x="1998133" y="355681"/>
                  <a:pt x="2006600" y="342981"/>
                </a:cubicBezTo>
                <a:cubicBezTo>
                  <a:pt x="2015067" y="330281"/>
                  <a:pt x="2043642" y="429764"/>
                  <a:pt x="2057400" y="425531"/>
                </a:cubicBezTo>
                <a:cubicBezTo>
                  <a:pt x="2071158" y="421298"/>
                  <a:pt x="2083859" y="318639"/>
                  <a:pt x="2089150" y="317581"/>
                </a:cubicBezTo>
                <a:cubicBezTo>
                  <a:pt x="2094441" y="316523"/>
                  <a:pt x="2083858" y="412831"/>
                  <a:pt x="2089150" y="419181"/>
                </a:cubicBezTo>
                <a:cubicBezTo>
                  <a:pt x="2094442" y="425531"/>
                  <a:pt x="2115608" y="347214"/>
                  <a:pt x="2120900" y="355681"/>
                </a:cubicBezTo>
                <a:cubicBezTo>
                  <a:pt x="2126192" y="364148"/>
                  <a:pt x="2112433" y="471039"/>
                  <a:pt x="2120900" y="469981"/>
                </a:cubicBezTo>
                <a:cubicBezTo>
                  <a:pt x="2129367" y="468923"/>
                  <a:pt x="2163233" y="334514"/>
                  <a:pt x="2171700" y="349331"/>
                </a:cubicBezTo>
                <a:cubicBezTo>
                  <a:pt x="2180167" y="364148"/>
                  <a:pt x="2165350" y="563114"/>
                  <a:pt x="2171700" y="558881"/>
                </a:cubicBezTo>
                <a:cubicBezTo>
                  <a:pt x="2178050" y="554648"/>
                  <a:pt x="2203450" y="315464"/>
                  <a:pt x="2209800" y="323931"/>
                </a:cubicBezTo>
                <a:cubicBezTo>
                  <a:pt x="2216150" y="332398"/>
                  <a:pt x="2208742" y="632964"/>
                  <a:pt x="2209800" y="609681"/>
                </a:cubicBezTo>
                <a:cubicBezTo>
                  <a:pt x="2210858" y="586398"/>
                  <a:pt x="2210858" y="203281"/>
                  <a:pt x="2216150" y="184231"/>
                </a:cubicBezTo>
                <a:cubicBezTo>
                  <a:pt x="2221442" y="165181"/>
                  <a:pt x="2237317" y="471039"/>
                  <a:pt x="2241550" y="495381"/>
                </a:cubicBezTo>
                <a:cubicBezTo>
                  <a:pt x="2245783" y="519723"/>
                  <a:pt x="2234142" y="344039"/>
                  <a:pt x="2241550" y="330281"/>
                </a:cubicBezTo>
                <a:cubicBezTo>
                  <a:pt x="2248958" y="316523"/>
                  <a:pt x="2266950" y="438231"/>
                  <a:pt x="2286000" y="412831"/>
                </a:cubicBezTo>
                <a:cubicBezTo>
                  <a:pt x="2305050" y="387431"/>
                  <a:pt x="2338917" y="168356"/>
                  <a:pt x="2355850" y="177881"/>
                </a:cubicBezTo>
                <a:cubicBezTo>
                  <a:pt x="2372783" y="187406"/>
                  <a:pt x="2374900" y="460456"/>
                  <a:pt x="2387600" y="469981"/>
                </a:cubicBezTo>
                <a:cubicBezTo>
                  <a:pt x="2400300" y="479506"/>
                  <a:pt x="2420408" y="260431"/>
                  <a:pt x="2432050" y="235031"/>
                </a:cubicBezTo>
                <a:cubicBezTo>
                  <a:pt x="2443692" y="209631"/>
                  <a:pt x="2457450" y="317581"/>
                  <a:pt x="2457450" y="31758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8" name="Freeform 27"/>
          <p:cNvSpPr/>
          <p:nvPr/>
        </p:nvSpPr>
        <p:spPr>
          <a:xfrm>
            <a:off x="5429593" y="2395082"/>
            <a:ext cx="2603500" cy="952705"/>
          </a:xfrm>
          <a:custGeom>
            <a:avLst/>
            <a:gdLst>
              <a:gd name="connsiteX0" fmla="*/ 0 w 2603500"/>
              <a:gd name="connsiteY0" fmla="*/ 673293 h 952705"/>
              <a:gd name="connsiteX1" fmla="*/ 50800 w 2603500"/>
              <a:gd name="connsiteY1" fmla="*/ 952693 h 952705"/>
              <a:gd name="connsiteX2" fmla="*/ 120650 w 2603500"/>
              <a:gd name="connsiteY2" fmla="*/ 685993 h 952705"/>
              <a:gd name="connsiteX3" fmla="*/ 133350 w 2603500"/>
              <a:gd name="connsiteY3" fmla="*/ 914593 h 952705"/>
              <a:gd name="connsiteX4" fmla="*/ 209550 w 2603500"/>
              <a:gd name="connsiteY4" fmla="*/ 692343 h 952705"/>
              <a:gd name="connsiteX5" fmla="*/ 234950 w 2603500"/>
              <a:gd name="connsiteY5" fmla="*/ 793943 h 952705"/>
              <a:gd name="connsiteX6" fmla="*/ 298450 w 2603500"/>
              <a:gd name="connsiteY6" fmla="*/ 660593 h 952705"/>
              <a:gd name="connsiteX7" fmla="*/ 336550 w 2603500"/>
              <a:gd name="connsiteY7" fmla="*/ 812993 h 952705"/>
              <a:gd name="connsiteX8" fmla="*/ 406400 w 2603500"/>
              <a:gd name="connsiteY8" fmla="*/ 711393 h 952705"/>
              <a:gd name="connsiteX9" fmla="*/ 482600 w 2603500"/>
              <a:gd name="connsiteY9" fmla="*/ 908243 h 952705"/>
              <a:gd name="connsiteX10" fmla="*/ 520700 w 2603500"/>
              <a:gd name="connsiteY10" fmla="*/ 711393 h 952705"/>
              <a:gd name="connsiteX11" fmla="*/ 584200 w 2603500"/>
              <a:gd name="connsiteY11" fmla="*/ 819343 h 952705"/>
              <a:gd name="connsiteX12" fmla="*/ 692150 w 2603500"/>
              <a:gd name="connsiteY12" fmla="*/ 838393 h 952705"/>
              <a:gd name="connsiteX13" fmla="*/ 692150 w 2603500"/>
              <a:gd name="connsiteY13" fmla="*/ 933643 h 952705"/>
              <a:gd name="connsiteX14" fmla="*/ 723900 w 2603500"/>
              <a:gd name="connsiteY14" fmla="*/ 711393 h 952705"/>
              <a:gd name="connsiteX15" fmla="*/ 736600 w 2603500"/>
              <a:gd name="connsiteY15" fmla="*/ 825693 h 952705"/>
              <a:gd name="connsiteX16" fmla="*/ 812800 w 2603500"/>
              <a:gd name="connsiteY16" fmla="*/ 622493 h 952705"/>
              <a:gd name="connsiteX17" fmla="*/ 825500 w 2603500"/>
              <a:gd name="connsiteY17" fmla="*/ 698693 h 952705"/>
              <a:gd name="connsiteX18" fmla="*/ 895350 w 2603500"/>
              <a:gd name="connsiteY18" fmla="*/ 482793 h 952705"/>
              <a:gd name="connsiteX19" fmla="*/ 908050 w 2603500"/>
              <a:gd name="connsiteY19" fmla="*/ 584393 h 952705"/>
              <a:gd name="connsiteX20" fmla="*/ 908050 w 2603500"/>
              <a:gd name="connsiteY20" fmla="*/ 451043 h 952705"/>
              <a:gd name="connsiteX21" fmla="*/ 984250 w 2603500"/>
              <a:gd name="connsiteY21" fmla="*/ 470093 h 952705"/>
              <a:gd name="connsiteX22" fmla="*/ 1073150 w 2603500"/>
              <a:gd name="connsiteY22" fmla="*/ 197043 h 952705"/>
              <a:gd name="connsiteX23" fmla="*/ 1092200 w 2603500"/>
              <a:gd name="connsiteY23" fmla="*/ 317693 h 952705"/>
              <a:gd name="connsiteX24" fmla="*/ 1136650 w 2603500"/>
              <a:gd name="connsiteY24" fmla="*/ 260543 h 952705"/>
              <a:gd name="connsiteX25" fmla="*/ 1250950 w 2603500"/>
              <a:gd name="connsiteY25" fmla="*/ 203393 h 952705"/>
              <a:gd name="connsiteX26" fmla="*/ 1352550 w 2603500"/>
              <a:gd name="connsiteY26" fmla="*/ 228793 h 952705"/>
              <a:gd name="connsiteX27" fmla="*/ 1365250 w 2603500"/>
              <a:gd name="connsiteY27" fmla="*/ 6543 h 952705"/>
              <a:gd name="connsiteX28" fmla="*/ 1498600 w 2603500"/>
              <a:gd name="connsiteY28" fmla="*/ 216093 h 952705"/>
              <a:gd name="connsiteX29" fmla="*/ 1543050 w 2603500"/>
              <a:gd name="connsiteY29" fmla="*/ 114493 h 952705"/>
              <a:gd name="connsiteX30" fmla="*/ 1574800 w 2603500"/>
              <a:gd name="connsiteY30" fmla="*/ 152593 h 952705"/>
              <a:gd name="connsiteX31" fmla="*/ 1663700 w 2603500"/>
              <a:gd name="connsiteY31" fmla="*/ 120843 h 952705"/>
              <a:gd name="connsiteX32" fmla="*/ 1670050 w 2603500"/>
              <a:gd name="connsiteY32" fmla="*/ 209743 h 952705"/>
              <a:gd name="connsiteX33" fmla="*/ 1733550 w 2603500"/>
              <a:gd name="connsiteY33" fmla="*/ 108143 h 952705"/>
              <a:gd name="connsiteX34" fmla="*/ 1778000 w 2603500"/>
              <a:gd name="connsiteY34" fmla="*/ 177993 h 952705"/>
              <a:gd name="connsiteX35" fmla="*/ 1816100 w 2603500"/>
              <a:gd name="connsiteY35" fmla="*/ 57343 h 952705"/>
              <a:gd name="connsiteX36" fmla="*/ 1879600 w 2603500"/>
              <a:gd name="connsiteY36" fmla="*/ 235143 h 952705"/>
              <a:gd name="connsiteX37" fmla="*/ 1911350 w 2603500"/>
              <a:gd name="connsiteY37" fmla="*/ 50993 h 952705"/>
              <a:gd name="connsiteX38" fmla="*/ 1987550 w 2603500"/>
              <a:gd name="connsiteY38" fmla="*/ 241493 h 952705"/>
              <a:gd name="connsiteX39" fmla="*/ 2006600 w 2603500"/>
              <a:gd name="connsiteY39" fmla="*/ 95443 h 952705"/>
              <a:gd name="connsiteX40" fmla="*/ 2025650 w 2603500"/>
              <a:gd name="connsiteY40" fmla="*/ 228793 h 952705"/>
              <a:gd name="connsiteX41" fmla="*/ 2152650 w 2603500"/>
              <a:gd name="connsiteY41" fmla="*/ 101793 h 952705"/>
              <a:gd name="connsiteX42" fmla="*/ 2178050 w 2603500"/>
              <a:gd name="connsiteY42" fmla="*/ 184343 h 952705"/>
              <a:gd name="connsiteX43" fmla="*/ 2298700 w 2603500"/>
              <a:gd name="connsiteY43" fmla="*/ 193 h 952705"/>
              <a:gd name="connsiteX44" fmla="*/ 2336800 w 2603500"/>
              <a:gd name="connsiteY44" fmla="*/ 146243 h 952705"/>
              <a:gd name="connsiteX45" fmla="*/ 2451100 w 2603500"/>
              <a:gd name="connsiteY45" fmla="*/ 584393 h 952705"/>
              <a:gd name="connsiteX46" fmla="*/ 2476500 w 2603500"/>
              <a:gd name="connsiteY46" fmla="*/ 311343 h 952705"/>
              <a:gd name="connsiteX47" fmla="*/ 2565400 w 2603500"/>
              <a:gd name="connsiteY47" fmla="*/ 470093 h 952705"/>
              <a:gd name="connsiteX48" fmla="*/ 2603500 w 2603500"/>
              <a:gd name="connsiteY48" fmla="*/ 374843 h 95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03500" h="952705">
                <a:moveTo>
                  <a:pt x="0" y="673293"/>
                </a:moveTo>
                <a:cubicBezTo>
                  <a:pt x="15346" y="811934"/>
                  <a:pt x="30692" y="950576"/>
                  <a:pt x="50800" y="952693"/>
                </a:cubicBezTo>
                <a:cubicBezTo>
                  <a:pt x="70908" y="954810"/>
                  <a:pt x="106892" y="692343"/>
                  <a:pt x="120650" y="685993"/>
                </a:cubicBezTo>
                <a:cubicBezTo>
                  <a:pt x="134408" y="679643"/>
                  <a:pt x="118533" y="913535"/>
                  <a:pt x="133350" y="914593"/>
                </a:cubicBezTo>
                <a:cubicBezTo>
                  <a:pt x="148167" y="915651"/>
                  <a:pt x="192617" y="712451"/>
                  <a:pt x="209550" y="692343"/>
                </a:cubicBezTo>
                <a:cubicBezTo>
                  <a:pt x="226483" y="672235"/>
                  <a:pt x="220133" y="799235"/>
                  <a:pt x="234950" y="793943"/>
                </a:cubicBezTo>
                <a:cubicBezTo>
                  <a:pt x="249767" y="788651"/>
                  <a:pt x="281517" y="657418"/>
                  <a:pt x="298450" y="660593"/>
                </a:cubicBezTo>
                <a:cubicBezTo>
                  <a:pt x="315383" y="663768"/>
                  <a:pt x="318558" y="804526"/>
                  <a:pt x="336550" y="812993"/>
                </a:cubicBezTo>
                <a:cubicBezTo>
                  <a:pt x="354542" y="821460"/>
                  <a:pt x="382058" y="695518"/>
                  <a:pt x="406400" y="711393"/>
                </a:cubicBezTo>
                <a:cubicBezTo>
                  <a:pt x="430742" y="727268"/>
                  <a:pt x="463550" y="908243"/>
                  <a:pt x="482600" y="908243"/>
                </a:cubicBezTo>
                <a:cubicBezTo>
                  <a:pt x="501650" y="908243"/>
                  <a:pt x="503767" y="726210"/>
                  <a:pt x="520700" y="711393"/>
                </a:cubicBezTo>
                <a:cubicBezTo>
                  <a:pt x="537633" y="696576"/>
                  <a:pt x="555625" y="798176"/>
                  <a:pt x="584200" y="819343"/>
                </a:cubicBezTo>
                <a:cubicBezTo>
                  <a:pt x="612775" y="840510"/>
                  <a:pt x="674158" y="819343"/>
                  <a:pt x="692150" y="838393"/>
                </a:cubicBezTo>
                <a:cubicBezTo>
                  <a:pt x="710142" y="857443"/>
                  <a:pt x="686858" y="954809"/>
                  <a:pt x="692150" y="933643"/>
                </a:cubicBezTo>
                <a:cubicBezTo>
                  <a:pt x="697442" y="912477"/>
                  <a:pt x="716492" y="729385"/>
                  <a:pt x="723900" y="711393"/>
                </a:cubicBezTo>
                <a:cubicBezTo>
                  <a:pt x="731308" y="693401"/>
                  <a:pt x="721783" y="840510"/>
                  <a:pt x="736600" y="825693"/>
                </a:cubicBezTo>
                <a:cubicBezTo>
                  <a:pt x="751417" y="810876"/>
                  <a:pt x="797983" y="643660"/>
                  <a:pt x="812800" y="622493"/>
                </a:cubicBezTo>
                <a:cubicBezTo>
                  <a:pt x="827617" y="601326"/>
                  <a:pt x="811742" y="721976"/>
                  <a:pt x="825500" y="698693"/>
                </a:cubicBezTo>
                <a:cubicBezTo>
                  <a:pt x="839258" y="675410"/>
                  <a:pt x="881592" y="501843"/>
                  <a:pt x="895350" y="482793"/>
                </a:cubicBezTo>
                <a:cubicBezTo>
                  <a:pt x="909108" y="463743"/>
                  <a:pt x="905933" y="589685"/>
                  <a:pt x="908050" y="584393"/>
                </a:cubicBezTo>
                <a:cubicBezTo>
                  <a:pt x="910167" y="579101"/>
                  <a:pt x="895350" y="470093"/>
                  <a:pt x="908050" y="451043"/>
                </a:cubicBezTo>
                <a:cubicBezTo>
                  <a:pt x="920750" y="431993"/>
                  <a:pt x="956733" y="512426"/>
                  <a:pt x="984250" y="470093"/>
                </a:cubicBezTo>
                <a:cubicBezTo>
                  <a:pt x="1011767" y="427760"/>
                  <a:pt x="1055158" y="222443"/>
                  <a:pt x="1073150" y="197043"/>
                </a:cubicBezTo>
                <a:cubicBezTo>
                  <a:pt x="1091142" y="171643"/>
                  <a:pt x="1081617" y="307110"/>
                  <a:pt x="1092200" y="317693"/>
                </a:cubicBezTo>
                <a:cubicBezTo>
                  <a:pt x="1102783" y="328276"/>
                  <a:pt x="1110192" y="279593"/>
                  <a:pt x="1136650" y="260543"/>
                </a:cubicBezTo>
                <a:cubicBezTo>
                  <a:pt x="1163108" y="241493"/>
                  <a:pt x="1214967" y="208685"/>
                  <a:pt x="1250950" y="203393"/>
                </a:cubicBezTo>
                <a:cubicBezTo>
                  <a:pt x="1286933" y="198101"/>
                  <a:pt x="1333500" y="261601"/>
                  <a:pt x="1352550" y="228793"/>
                </a:cubicBezTo>
                <a:cubicBezTo>
                  <a:pt x="1371600" y="195985"/>
                  <a:pt x="1340908" y="8660"/>
                  <a:pt x="1365250" y="6543"/>
                </a:cubicBezTo>
                <a:cubicBezTo>
                  <a:pt x="1389592" y="4426"/>
                  <a:pt x="1468967" y="198101"/>
                  <a:pt x="1498600" y="216093"/>
                </a:cubicBezTo>
                <a:cubicBezTo>
                  <a:pt x="1528233" y="234085"/>
                  <a:pt x="1530350" y="125076"/>
                  <a:pt x="1543050" y="114493"/>
                </a:cubicBezTo>
                <a:cubicBezTo>
                  <a:pt x="1555750" y="103910"/>
                  <a:pt x="1554692" y="151535"/>
                  <a:pt x="1574800" y="152593"/>
                </a:cubicBezTo>
                <a:cubicBezTo>
                  <a:pt x="1594908" y="153651"/>
                  <a:pt x="1647825" y="111318"/>
                  <a:pt x="1663700" y="120843"/>
                </a:cubicBezTo>
                <a:cubicBezTo>
                  <a:pt x="1679575" y="130368"/>
                  <a:pt x="1658408" y="211860"/>
                  <a:pt x="1670050" y="209743"/>
                </a:cubicBezTo>
                <a:cubicBezTo>
                  <a:pt x="1681692" y="207626"/>
                  <a:pt x="1715558" y="113435"/>
                  <a:pt x="1733550" y="108143"/>
                </a:cubicBezTo>
                <a:cubicBezTo>
                  <a:pt x="1751542" y="102851"/>
                  <a:pt x="1764242" y="186460"/>
                  <a:pt x="1778000" y="177993"/>
                </a:cubicBezTo>
                <a:cubicBezTo>
                  <a:pt x="1791758" y="169526"/>
                  <a:pt x="1799167" y="47818"/>
                  <a:pt x="1816100" y="57343"/>
                </a:cubicBezTo>
                <a:cubicBezTo>
                  <a:pt x="1833033" y="66868"/>
                  <a:pt x="1863725" y="236201"/>
                  <a:pt x="1879600" y="235143"/>
                </a:cubicBezTo>
                <a:cubicBezTo>
                  <a:pt x="1895475" y="234085"/>
                  <a:pt x="1893359" y="49935"/>
                  <a:pt x="1911350" y="50993"/>
                </a:cubicBezTo>
                <a:cubicBezTo>
                  <a:pt x="1929341" y="52051"/>
                  <a:pt x="1971675" y="234085"/>
                  <a:pt x="1987550" y="241493"/>
                </a:cubicBezTo>
                <a:cubicBezTo>
                  <a:pt x="2003425" y="248901"/>
                  <a:pt x="2000250" y="97560"/>
                  <a:pt x="2006600" y="95443"/>
                </a:cubicBezTo>
                <a:cubicBezTo>
                  <a:pt x="2012950" y="93326"/>
                  <a:pt x="2001308" y="227735"/>
                  <a:pt x="2025650" y="228793"/>
                </a:cubicBezTo>
                <a:cubicBezTo>
                  <a:pt x="2049992" y="229851"/>
                  <a:pt x="2127250" y="109201"/>
                  <a:pt x="2152650" y="101793"/>
                </a:cubicBezTo>
                <a:cubicBezTo>
                  <a:pt x="2178050" y="94385"/>
                  <a:pt x="2153708" y="201276"/>
                  <a:pt x="2178050" y="184343"/>
                </a:cubicBezTo>
                <a:cubicBezTo>
                  <a:pt x="2202392" y="167410"/>
                  <a:pt x="2272242" y="6543"/>
                  <a:pt x="2298700" y="193"/>
                </a:cubicBezTo>
                <a:cubicBezTo>
                  <a:pt x="2325158" y="-6157"/>
                  <a:pt x="2336800" y="146243"/>
                  <a:pt x="2336800" y="146243"/>
                </a:cubicBezTo>
                <a:cubicBezTo>
                  <a:pt x="2362200" y="243610"/>
                  <a:pt x="2427817" y="556876"/>
                  <a:pt x="2451100" y="584393"/>
                </a:cubicBezTo>
                <a:cubicBezTo>
                  <a:pt x="2474383" y="611910"/>
                  <a:pt x="2457450" y="330393"/>
                  <a:pt x="2476500" y="311343"/>
                </a:cubicBezTo>
                <a:cubicBezTo>
                  <a:pt x="2495550" y="292293"/>
                  <a:pt x="2544233" y="459510"/>
                  <a:pt x="2565400" y="470093"/>
                </a:cubicBezTo>
                <a:cubicBezTo>
                  <a:pt x="2586567" y="480676"/>
                  <a:pt x="2603500" y="374843"/>
                  <a:pt x="2603500" y="37484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9" name="Freeform 28"/>
          <p:cNvSpPr/>
          <p:nvPr/>
        </p:nvSpPr>
        <p:spPr>
          <a:xfrm>
            <a:off x="5429591" y="1889683"/>
            <a:ext cx="2444751" cy="1630691"/>
          </a:xfrm>
          <a:custGeom>
            <a:avLst/>
            <a:gdLst>
              <a:gd name="connsiteX0" fmla="*/ 0 w 2444750"/>
              <a:gd name="connsiteY0" fmla="*/ 1175916 h 1285121"/>
              <a:gd name="connsiteX1" fmla="*/ 82550 w 2444750"/>
              <a:gd name="connsiteY1" fmla="*/ 636166 h 1285121"/>
              <a:gd name="connsiteX2" fmla="*/ 127000 w 2444750"/>
              <a:gd name="connsiteY2" fmla="*/ 744116 h 1285121"/>
              <a:gd name="connsiteX3" fmla="*/ 146050 w 2444750"/>
              <a:gd name="connsiteY3" fmla="*/ 629816 h 1285121"/>
              <a:gd name="connsiteX4" fmla="*/ 209550 w 2444750"/>
              <a:gd name="connsiteY4" fmla="*/ 712366 h 1285121"/>
              <a:gd name="connsiteX5" fmla="*/ 209550 w 2444750"/>
              <a:gd name="connsiteY5" fmla="*/ 680616 h 1285121"/>
              <a:gd name="connsiteX6" fmla="*/ 234950 w 2444750"/>
              <a:gd name="connsiteY6" fmla="*/ 737766 h 1285121"/>
              <a:gd name="connsiteX7" fmla="*/ 298450 w 2444750"/>
              <a:gd name="connsiteY7" fmla="*/ 598066 h 1285121"/>
              <a:gd name="connsiteX8" fmla="*/ 330200 w 2444750"/>
              <a:gd name="connsiteY8" fmla="*/ 718716 h 1285121"/>
              <a:gd name="connsiteX9" fmla="*/ 336550 w 2444750"/>
              <a:gd name="connsiteY9" fmla="*/ 585366 h 1285121"/>
              <a:gd name="connsiteX10" fmla="*/ 374650 w 2444750"/>
              <a:gd name="connsiteY10" fmla="*/ 667916 h 1285121"/>
              <a:gd name="connsiteX11" fmla="*/ 393700 w 2444750"/>
              <a:gd name="connsiteY11" fmla="*/ 579016 h 1285121"/>
              <a:gd name="connsiteX12" fmla="*/ 438150 w 2444750"/>
              <a:gd name="connsiteY12" fmla="*/ 750466 h 1285121"/>
              <a:gd name="connsiteX13" fmla="*/ 457200 w 2444750"/>
              <a:gd name="connsiteY13" fmla="*/ 629816 h 1285121"/>
              <a:gd name="connsiteX14" fmla="*/ 457200 w 2444750"/>
              <a:gd name="connsiteY14" fmla="*/ 794916 h 1285121"/>
              <a:gd name="connsiteX15" fmla="*/ 552450 w 2444750"/>
              <a:gd name="connsiteY15" fmla="*/ 623466 h 1285121"/>
              <a:gd name="connsiteX16" fmla="*/ 577850 w 2444750"/>
              <a:gd name="connsiteY16" fmla="*/ 839366 h 1285121"/>
              <a:gd name="connsiteX17" fmla="*/ 654050 w 2444750"/>
              <a:gd name="connsiteY17" fmla="*/ 572666 h 1285121"/>
              <a:gd name="connsiteX18" fmla="*/ 704850 w 2444750"/>
              <a:gd name="connsiteY18" fmla="*/ 744116 h 1285121"/>
              <a:gd name="connsiteX19" fmla="*/ 717550 w 2444750"/>
              <a:gd name="connsiteY19" fmla="*/ 699666 h 1285121"/>
              <a:gd name="connsiteX20" fmla="*/ 692150 w 2444750"/>
              <a:gd name="connsiteY20" fmla="*/ 1080666 h 1285121"/>
              <a:gd name="connsiteX21" fmla="*/ 844550 w 2444750"/>
              <a:gd name="connsiteY21" fmla="*/ 1042566 h 1285121"/>
              <a:gd name="connsiteX22" fmla="*/ 939800 w 2444750"/>
              <a:gd name="connsiteY22" fmla="*/ 1283866 h 1285121"/>
              <a:gd name="connsiteX23" fmla="*/ 1022350 w 2444750"/>
              <a:gd name="connsiteY23" fmla="*/ 921916 h 1285121"/>
              <a:gd name="connsiteX24" fmla="*/ 1047750 w 2444750"/>
              <a:gd name="connsiteY24" fmla="*/ 1106066 h 1285121"/>
              <a:gd name="connsiteX25" fmla="*/ 1143000 w 2444750"/>
              <a:gd name="connsiteY25" fmla="*/ 1004466 h 1285121"/>
              <a:gd name="connsiteX26" fmla="*/ 1219200 w 2444750"/>
              <a:gd name="connsiteY26" fmla="*/ 1150516 h 1285121"/>
              <a:gd name="connsiteX27" fmla="*/ 1225550 w 2444750"/>
              <a:gd name="connsiteY27" fmla="*/ 1029866 h 1285121"/>
              <a:gd name="connsiteX28" fmla="*/ 1250950 w 2444750"/>
              <a:gd name="connsiteY28" fmla="*/ 1118766 h 1285121"/>
              <a:gd name="connsiteX29" fmla="*/ 1282700 w 2444750"/>
              <a:gd name="connsiteY29" fmla="*/ 1029866 h 1285121"/>
              <a:gd name="connsiteX30" fmla="*/ 1358900 w 2444750"/>
              <a:gd name="connsiteY30" fmla="*/ 1093366 h 1285121"/>
              <a:gd name="connsiteX31" fmla="*/ 1358900 w 2444750"/>
              <a:gd name="connsiteY31" fmla="*/ 998116 h 1285121"/>
              <a:gd name="connsiteX32" fmla="*/ 1416050 w 2444750"/>
              <a:gd name="connsiteY32" fmla="*/ 1112416 h 1285121"/>
              <a:gd name="connsiteX33" fmla="*/ 1485900 w 2444750"/>
              <a:gd name="connsiteY33" fmla="*/ 998116 h 1285121"/>
              <a:gd name="connsiteX34" fmla="*/ 1517650 w 2444750"/>
              <a:gd name="connsiteY34" fmla="*/ 1131466 h 1285121"/>
              <a:gd name="connsiteX35" fmla="*/ 1574800 w 2444750"/>
              <a:gd name="connsiteY35" fmla="*/ 972716 h 1285121"/>
              <a:gd name="connsiteX36" fmla="*/ 1593850 w 2444750"/>
              <a:gd name="connsiteY36" fmla="*/ 1010816 h 1285121"/>
              <a:gd name="connsiteX37" fmla="*/ 1657350 w 2444750"/>
              <a:gd name="connsiteY37" fmla="*/ 756816 h 1285121"/>
              <a:gd name="connsiteX38" fmla="*/ 1670050 w 2444750"/>
              <a:gd name="connsiteY38" fmla="*/ 845716 h 1285121"/>
              <a:gd name="connsiteX39" fmla="*/ 1866900 w 2444750"/>
              <a:gd name="connsiteY39" fmla="*/ 236116 h 1285121"/>
              <a:gd name="connsiteX40" fmla="*/ 1866900 w 2444750"/>
              <a:gd name="connsiteY40" fmla="*/ 1166 h 1285121"/>
              <a:gd name="connsiteX41" fmla="*/ 1943100 w 2444750"/>
              <a:gd name="connsiteY41" fmla="*/ 140866 h 1285121"/>
              <a:gd name="connsiteX42" fmla="*/ 1949450 w 2444750"/>
              <a:gd name="connsiteY42" fmla="*/ 26566 h 1285121"/>
              <a:gd name="connsiteX43" fmla="*/ 1962150 w 2444750"/>
              <a:gd name="connsiteY43" fmla="*/ 109116 h 1285121"/>
              <a:gd name="connsiteX44" fmla="*/ 2019300 w 2444750"/>
              <a:gd name="connsiteY44" fmla="*/ 71016 h 1285121"/>
              <a:gd name="connsiteX45" fmla="*/ 2038350 w 2444750"/>
              <a:gd name="connsiteY45" fmla="*/ 172616 h 1285121"/>
              <a:gd name="connsiteX46" fmla="*/ 2095500 w 2444750"/>
              <a:gd name="connsiteY46" fmla="*/ 7516 h 1285121"/>
              <a:gd name="connsiteX47" fmla="*/ 2127250 w 2444750"/>
              <a:gd name="connsiteY47" fmla="*/ 267866 h 1285121"/>
              <a:gd name="connsiteX48" fmla="*/ 2216150 w 2444750"/>
              <a:gd name="connsiteY48" fmla="*/ 147216 h 1285121"/>
              <a:gd name="connsiteX49" fmla="*/ 2241550 w 2444750"/>
              <a:gd name="connsiteY49" fmla="*/ 299616 h 1285121"/>
              <a:gd name="connsiteX50" fmla="*/ 2305050 w 2444750"/>
              <a:gd name="connsiteY50" fmla="*/ 242466 h 1285121"/>
              <a:gd name="connsiteX51" fmla="*/ 2336800 w 2444750"/>
              <a:gd name="connsiteY51" fmla="*/ 318666 h 1285121"/>
              <a:gd name="connsiteX52" fmla="*/ 2362200 w 2444750"/>
              <a:gd name="connsiteY52" fmla="*/ 223416 h 1285121"/>
              <a:gd name="connsiteX53" fmla="*/ 2387600 w 2444750"/>
              <a:gd name="connsiteY53" fmla="*/ 350416 h 1285121"/>
              <a:gd name="connsiteX54" fmla="*/ 2419350 w 2444750"/>
              <a:gd name="connsiteY54" fmla="*/ 267866 h 1285121"/>
              <a:gd name="connsiteX55" fmla="*/ 2444750 w 2444750"/>
              <a:gd name="connsiteY55" fmla="*/ 299616 h 1285121"/>
              <a:gd name="connsiteX0" fmla="*/ 0 w 2444750"/>
              <a:gd name="connsiteY0" fmla="*/ 1188544 h 1297749"/>
              <a:gd name="connsiteX1" fmla="*/ 82550 w 2444750"/>
              <a:gd name="connsiteY1" fmla="*/ 648794 h 1297749"/>
              <a:gd name="connsiteX2" fmla="*/ 127000 w 2444750"/>
              <a:gd name="connsiteY2" fmla="*/ 756744 h 1297749"/>
              <a:gd name="connsiteX3" fmla="*/ 146050 w 2444750"/>
              <a:gd name="connsiteY3" fmla="*/ 642444 h 1297749"/>
              <a:gd name="connsiteX4" fmla="*/ 209550 w 2444750"/>
              <a:gd name="connsiteY4" fmla="*/ 724994 h 1297749"/>
              <a:gd name="connsiteX5" fmla="*/ 209550 w 2444750"/>
              <a:gd name="connsiteY5" fmla="*/ 693244 h 1297749"/>
              <a:gd name="connsiteX6" fmla="*/ 234950 w 2444750"/>
              <a:gd name="connsiteY6" fmla="*/ 750394 h 1297749"/>
              <a:gd name="connsiteX7" fmla="*/ 298450 w 2444750"/>
              <a:gd name="connsiteY7" fmla="*/ 610694 h 1297749"/>
              <a:gd name="connsiteX8" fmla="*/ 330200 w 2444750"/>
              <a:gd name="connsiteY8" fmla="*/ 731344 h 1297749"/>
              <a:gd name="connsiteX9" fmla="*/ 336550 w 2444750"/>
              <a:gd name="connsiteY9" fmla="*/ 597994 h 1297749"/>
              <a:gd name="connsiteX10" fmla="*/ 374650 w 2444750"/>
              <a:gd name="connsiteY10" fmla="*/ 680544 h 1297749"/>
              <a:gd name="connsiteX11" fmla="*/ 393700 w 2444750"/>
              <a:gd name="connsiteY11" fmla="*/ 591644 h 1297749"/>
              <a:gd name="connsiteX12" fmla="*/ 438150 w 2444750"/>
              <a:gd name="connsiteY12" fmla="*/ 763094 h 1297749"/>
              <a:gd name="connsiteX13" fmla="*/ 457200 w 2444750"/>
              <a:gd name="connsiteY13" fmla="*/ 642444 h 1297749"/>
              <a:gd name="connsiteX14" fmla="*/ 457200 w 2444750"/>
              <a:gd name="connsiteY14" fmla="*/ 807544 h 1297749"/>
              <a:gd name="connsiteX15" fmla="*/ 552450 w 2444750"/>
              <a:gd name="connsiteY15" fmla="*/ 636094 h 1297749"/>
              <a:gd name="connsiteX16" fmla="*/ 577850 w 2444750"/>
              <a:gd name="connsiteY16" fmla="*/ 851994 h 1297749"/>
              <a:gd name="connsiteX17" fmla="*/ 654050 w 2444750"/>
              <a:gd name="connsiteY17" fmla="*/ 585294 h 1297749"/>
              <a:gd name="connsiteX18" fmla="*/ 704850 w 2444750"/>
              <a:gd name="connsiteY18" fmla="*/ 756744 h 1297749"/>
              <a:gd name="connsiteX19" fmla="*/ 717550 w 2444750"/>
              <a:gd name="connsiteY19" fmla="*/ 712294 h 1297749"/>
              <a:gd name="connsiteX20" fmla="*/ 692150 w 2444750"/>
              <a:gd name="connsiteY20" fmla="*/ 1093294 h 1297749"/>
              <a:gd name="connsiteX21" fmla="*/ 844550 w 2444750"/>
              <a:gd name="connsiteY21" fmla="*/ 1055194 h 1297749"/>
              <a:gd name="connsiteX22" fmla="*/ 939800 w 2444750"/>
              <a:gd name="connsiteY22" fmla="*/ 1296494 h 1297749"/>
              <a:gd name="connsiteX23" fmla="*/ 1022350 w 2444750"/>
              <a:gd name="connsiteY23" fmla="*/ 934544 h 1297749"/>
              <a:gd name="connsiteX24" fmla="*/ 1047750 w 2444750"/>
              <a:gd name="connsiteY24" fmla="*/ 1118694 h 1297749"/>
              <a:gd name="connsiteX25" fmla="*/ 1143000 w 2444750"/>
              <a:gd name="connsiteY25" fmla="*/ 1017094 h 1297749"/>
              <a:gd name="connsiteX26" fmla="*/ 1219200 w 2444750"/>
              <a:gd name="connsiteY26" fmla="*/ 1163144 h 1297749"/>
              <a:gd name="connsiteX27" fmla="*/ 1225550 w 2444750"/>
              <a:gd name="connsiteY27" fmla="*/ 1042494 h 1297749"/>
              <a:gd name="connsiteX28" fmla="*/ 1250950 w 2444750"/>
              <a:gd name="connsiteY28" fmla="*/ 1131394 h 1297749"/>
              <a:gd name="connsiteX29" fmla="*/ 1282700 w 2444750"/>
              <a:gd name="connsiteY29" fmla="*/ 1042494 h 1297749"/>
              <a:gd name="connsiteX30" fmla="*/ 1358900 w 2444750"/>
              <a:gd name="connsiteY30" fmla="*/ 1105994 h 1297749"/>
              <a:gd name="connsiteX31" fmla="*/ 1358900 w 2444750"/>
              <a:gd name="connsiteY31" fmla="*/ 1010744 h 1297749"/>
              <a:gd name="connsiteX32" fmla="*/ 1416050 w 2444750"/>
              <a:gd name="connsiteY32" fmla="*/ 1125044 h 1297749"/>
              <a:gd name="connsiteX33" fmla="*/ 1485900 w 2444750"/>
              <a:gd name="connsiteY33" fmla="*/ 1010744 h 1297749"/>
              <a:gd name="connsiteX34" fmla="*/ 1517650 w 2444750"/>
              <a:gd name="connsiteY34" fmla="*/ 1144094 h 1297749"/>
              <a:gd name="connsiteX35" fmla="*/ 1574800 w 2444750"/>
              <a:gd name="connsiteY35" fmla="*/ 985344 h 1297749"/>
              <a:gd name="connsiteX36" fmla="*/ 1593850 w 2444750"/>
              <a:gd name="connsiteY36" fmla="*/ 1023444 h 1297749"/>
              <a:gd name="connsiteX37" fmla="*/ 1657350 w 2444750"/>
              <a:gd name="connsiteY37" fmla="*/ 769444 h 1297749"/>
              <a:gd name="connsiteX38" fmla="*/ 1670050 w 2444750"/>
              <a:gd name="connsiteY38" fmla="*/ 858344 h 1297749"/>
              <a:gd name="connsiteX39" fmla="*/ 1866900 w 2444750"/>
              <a:gd name="connsiteY39" fmla="*/ 248744 h 1297749"/>
              <a:gd name="connsiteX40" fmla="*/ 1898650 w 2444750"/>
              <a:gd name="connsiteY40" fmla="*/ 1094 h 1297749"/>
              <a:gd name="connsiteX41" fmla="*/ 1943100 w 2444750"/>
              <a:gd name="connsiteY41" fmla="*/ 153494 h 1297749"/>
              <a:gd name="connsiteX42" fmla="*/ 1949450 w 2444750"/>
              <a:gd name="connsiteY42" fmla="*/ 39194 h 1297749"/>
              <a:gd name="connsiteX43" fmla="*/ 1962150 w 2444750"/>
              <a:gd name="connsiteY43" fmla="*/ 121744 h 1297749"/>
              <a:gd name="connsiteX44" fmla="*/ 2019300 w 2444750"/>
              <a:gd name="connsiteY44" fmla="*/ 83644 h 1297749"/>
              <a:gd name="connsiteX45" fmla="*/ 2038350 w 2444750"/>
              <a:gd name="connsiteY45" fmla="*/ 185244 h 1297749"/>
              <a:gd name="connsiteX46" fmla="*/ 2095500 w 2444750"/>
              <a:gd name="connsiteY46" fmla="*/ 20144 h 1297749"/>
              <a:gd name="connsiteX47" fmla="*/ 2127250 w 2444750"/>
              <a:gd name="connsiteY47" fmla="*/ 280494 h 1297749"/>
              <a:gd name="connsiteX48" fmla="*/ 2216150 w 2444750"/>
              <a:gd name="connsiteY48" fmla="*/ 159844 h 1297749"/>
              <a:gd name="connsiteX49" fmla="*/ 2241550 w 2444750"/>
              <a:gd name="connsiteY49" fmla="*/ 312244 h 1297749"/>
              <a:gd name="connsiteX50" fmla="*/ 2305050 w 2444750"/>
              <a:gd name="connsiteY50" fmla="*/ 255094 h 1297749"/>
              <a:gd name="connsiteX51" fmla="*/ 2336800 w 2444750"/>
              <a:gd name="connsiteY51" fmla="*/ 331294 h 1297749"/>
              <a:gd name="connsiteX52" fmla="*/ 2362200 w 2444750"/>
              <a:gd name="connsiteY52" fmla="*/ 236044 h 1297749"/>
              <a:gd name="connsiteX53" fmla="*/ 2387600 w 2444750"/>
              <a:gd name="connsiteY53" fmla="*/ 363044 h 1297749"/>
              <a:gd name="connsiteX54" fmla="*/ 2419350 w 2444750"/>
              <a:gd name="connsiteY54" fmla="*/ 280494 h 1297749"/>
              <a:gd name="connsiteX55" fmla="*/ 2444750 w 2444750"/>
              <a:gd name="connsiteY55" fmla="*/ 312244 h 1297749"/>
              <a:gd name="connsiteX0" fmla="*/ 0 w 2444750"/>
              <a:gd name="connsiteY0" fmla="*/ 1188544 h 1630691"/>
              <a:gd name="connsiteX1" fmla="*/ 82550 w 2444750"/>
              <a:gd name="connsiteY1" fmla="*/ 648794 h 1630691"/>
              <a:gd name="connsiteX2" fmla="*/ 127000 w 2444750"/>
              <a:gd name="connsiteY2" fmla="*/ 756744 h 1630691"/>
              <a:gd name="connsiteX3" fmla="*/ 146050 w 2444750"/>
              <a:gd name="connsiteY3" fmla="*/ 642444 h 1630691"/>
              <a:gd name="connsiteX4" fmla="*/ 209550 w 2444750"/>
              <a:gd name="connsiteY4" fmla="*/ 724994 h 1630691"/>
              <a:gd name="connsiteX5" fmla="*/ 209550 w 2444750"/>
              <a:gd name="connsiteY5" fmla="*/ 693244 h 1630691"/>
              <a:gd name="connsiteX6" fmla="*/ 234950 w 2444750"/>
              <a:gd name="connsiteY6" fmla="*/ 750394 h 1630691"/>
              <a:gd name="connsiteX7" fmla="*/ 298450 w 2444750"/>
              <a:gd name="connsiteY7" fmla="*/ 610694 h 1630691"/>
              <a:gd name="connsiteX8" fmla="*/ 330200 w 2444750"/>
              <a:gd name="connsiteY8" fmla="*/ 731344 h 1630691"/>
              <a:gd name="connsiteX9" fmla="*/ 336550 w 2444750"/>
              <a:gd name="connsiteY9" fmla="*/ 597994 h 1630691"/>
              <a:gd name="connsiteX10" fmla="*/ 374650 w 2444750"/>
              <a:gd name="connsiteY10" fmla="*/ 680544 h 1630691"/>
              <a:gd name="connsiteX11" fmla="*/ 393700 w 2444750"/>
              <a:gd name="connsiteY11" fmla="*/ 591644 h 1630691"/>
              <a:gd name="connsiteX12" fmla="*/ 438150 w 2444750"/>
              <a:gd name="connsiteY12" fmla="*/ 763094 h 1630691"/>
              <a:gd name="connsiteX13" fmla="*/ 457200 w 2444750"/>
              <a:gd name="connsiteY13" fmla="*/ 642444 h 1630691"/>
              <a:gd name="connsiteX14" fmla="*/ 457200 w 2444750"/>
              <a:gd name="connsiteY14" fmla="*/ 807544 h 1630691"/>
              <a:gd name="connsiteX15" fmla="*/ 552450 w 2444750"/>
              <a:gd name="connsiteY15" fmla="*/ 636094 h 1630691"/>
              <a:gd name="connsiteX16" fmla="*/ 577850 w 2444750"/>
              <a:gd name="connsiteY16" fmla="*/ 851994 h 1630691"/>
              <a:gd name="connsiteX17" fmla="*/ 654050 w 2444750"/>
              <a:gd name="connsiteY17" fmla="*/ 585294 h 1630691"/>
              <a:gd name="connsiteX18" fmla="*/ 704850 w 2444750"/>
              <a:gd name="connsiteY18" fmla="*/ 756744 h 1630691"/>
              <a:gd name="connsiteX19" fmla="*/ 717550 w 2444750"/>
              <a:gd name="connsiteY19" fmla="*/ 712294 h 1630691"/>
              <a:gd name="connsiteX20" fmla="*/ 793750 w 2444750"/>
              <a:gd name="connsiteY20" fmla="*/ 1626694 h 1630691"/>
              <a:gd name="connsiteX21" fmla="*/ 844550 w 2444750"/>
              <a:gd name="connsiteY21" fmla="*/ 1055194 h 1630691"/>
              <a:gd name="connsiteX22" fmla="*/ 939800 w 2444750"/>
              <a:gd name="connsiteY22" fmla="*/ 1296494 h 1630691"/>
              <a:gd name="connsiteX23" fmla="*/ 1022350 w 2444750"/>
              <a:gd name="connsiteY23" fmla="*/ 934544 h 1630691"/>
              <a:gd name="connsiteX24" fmla="*/ 1047750 w 2444750"/>
              <a:gd name="connsiteY24" fmla="*/ 1118694 h 1630691"/>
              <a:gd name="connsiteX25" fmla="*/ 1143000 w 2444750"/>
              <a:gd name="connsiteY25" fmla="*/ 1017094 h 1630691"/>
              <a:gd name="connsiteX26" fmla="*/ 1219200 w 2444750"/>
              <a:gd name="connsiteY26" fmla="*/ 1163144 h 1630691"/>
              <a:gd name="connsiteX27" fmla="*/ 1225550 w 2444750"/>
              <a:gd name="connsiteY27" fmla="*/ 1042494 h 1630691"/>
              <a:gd name="connsiteX28" fmla="*/ 1250950 w 2444750"/>
              <a:gd name="connsiteY28" fmla="*/ 1131394 h 1630691"/>
              <a:gd name="connsiteX29" fmla="*/ 1282700 w 2444750"/>
              <a:gd name="connsiteY29" fmla="*/ 1042494 h 1630691"/>
              <a:gd name="connsiteX30" fmla="*/ 1358900 w 2444750"/>
              <a:gd name="connsiteY30" fmla="*/ 1105994 h 1630691"/>
              <a:gd name="connsiteX31" fmla="*/ 1358900 w 2444750"/>
              <a:gd name="connsiteY31" fmla="*/ 1010744 h 1630691"/>
              <a:gd name="connsiteX32" fmla="*/ 1416050 w 2444750"/>
              <a:gd name="connsiteY32" fmla="*/ 1125044 h 1630691"/>
              <a:gd name="connsiteX33" fmla="*/ 1485900 w 2444750"/>
              <a:gd name="connsiteY33" fmla="*/ 1010744 h 1630691"/>
              <a:gd name="connsiteX34" fmla="*/ 1517650 w 2444750"/>
              <a:gd name="connsiteY34" fmla="*/ 1144094 h 1630691"/>
              <a:gd name="connsiteX35" fmla="*/ 1574800 w 2444750"/>
              <a:gd name="connsiteY35" fmla="*/ 985344 h 1630691"/>
              <a:gd name="connsiteX36" fmla="*/ 1593850 w 2444750"/>
              <a:gd name="connsiteY36" fmla="*/ 1023444 h 1630691"/>
              <a:gd name="connsiteX37" fmla="*/ 1657350 w 2444750"/>
              <a:gd name="connsiteY37" fmla="*/ 769444 h 1630691"/>
              <a:gd name="connsiteX38" fmla="*/ 1670050 w 2444750"/>
              <a:gd name="connsiteY38" fmla="*/ 858344 h 1630691"/>
              <a:gd name="connsiteX39" fmla="*/ 1866900 w 2444750"/>
              <a:gd name="connsiteY39" fmla="*/ 248744 h 1630691"/>
              <a:gd name="connsiteX40" fmla="*/ 1898650 w 2444750"/>
              <a:gd name="connsiteY40" fmla="*/ 1094 h 1630691"/>
              <a:gd name="connsiteX41" fmla="*/ 1943100 w 2444750"/>
              <a:gd name="connsiteY41" fmla="*/ 153494 h 1630691"/>
              <a:gd name="connsiteX42" fmla="*/ 1949450 w 2444750"/>
              <a:gd name="connsiteY42" fmla="*/ 39194 h 1630691"/>
              <a:gd name="connsiteX43" fmla="*/ 1962150 w 2444750"/>
              <a:gd name="connsiteY43" fmla="*/ 121744 h 1630691"/>
              <a:gd name="connsiteX44" fmla="*/ 2019300 w 2444750"/>
              <a:gd name="connsiteY44" fmla="*/ 83644 h 1630691"/>
              <a:gd name="connsiteX45" fmla="*/ 2038350 w 2444750"/>
              <a:gd name="connsiteY45" fmla="*/ 185244 h 1630691"/>
              <a:gd name="connsiteX46" fmla="*/ 2095500 w 2444750"/>
              <a:gd name="connsiteY46" fmla="*/ 20144 h 1630691"/>
              <a:gd name="connsiteX47" fmla="*/ 2127250 w 2444750"/>
              <a:gd name="connsiteY47" fmla="*/ 280494 h 1630691"/>
              <a:gd name="connsiteX48" fmla="*/ 2216150 w 2444750"/>
              <a:gd name="connsiteY48" fmla="*/ 159844 h 1630691"/>
              <a:gd name="connsiteX49" fmla="*/ 2241550 w 2444750"/>
              <a:gd name="connsiteY49" fmla="*/ 312244 h 1630691"/>
              <a:gd name="connsiteX50" fmla="*/ 2305050 w 2444750"/>
              <a:gd name="connsiteY50" fmla="*/ 255094 h 1630691"/>
              <a:gd name="connsiteX51" fmla="*/ 2336800 w 2444750"/>
              <a:gd name="connsiteY51" fmla="*/ 331294 h 1630691"/>
              <a:gd name="connsiteX52" fmla="*/ 2362200 w 2444750"/>
              <a:gd name="connsiteY52" fmla="*/ 236044 h 1630691"/>
              <a:gd name="connsiteX53" fmla="*/ 2387600 w 2444750"/>
              <a:gd name="connsiteY53" fmla="*/ 363044 h 1630691"/>
              <a:gd name="connsiteX54" fmla="*/ 2419350 w 2444750"/>
              <a:gd name="connsiteY54" fmla="*/ 280494 h 1630691"/>
              <a:gd name="connsiteX55" fmla="*/ 2444750 w 2444750"/>
              <a:gd name="connsiteY55" fmla="*/ 312244 h 16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444750" h="1630691">
                <a:moveTo>
                  <a:pt x="0" y="1188544"/>
                </a:moveTo>
                <a:cubicBezTo>
                  <a:pt x="30691" y="954652"/>
                  <a:pt x="61383" y="720761"/>
                  <a:pt x="82550" y="648794"/>
                </a:cubicBezTo>
                <a:cubicBezTo>
                  <a:pt x="103717" y="576827"/>
                  <a:pt x="116417" y="757802"/>
                  <a:pt x="127000" y="756744"/>
                </a:cubicBezTo>
                <a:cubicBezTo>
                  <a:pt x="137583" y="755686"/>
                  <a:pt x="132292" y="647736"/>
                  <a:pt x="146050" y="642444"/>
                </a:cubicBezTo>
                <a:cubicBezTo>
                  <a:pt x="159808" y="637152"/>
                  <a:pt x="198967" y="716527"/>
                  <a:pt x="209550" y="724994"/>
                </a:cubicBezTo>
                <a:cubicBezTo>
                  <a:pt x="220133" y="733461"/>
                  <a:pt x="205317" y="689011"/>
                  <a:pt x="209550" y="693244"/>
                </a:cubicBezTo>
                <a:cubicBezTo>
                  <a:pt x="213783" y="697477"/>
                  <a:pt x="220133" y="764152"/>
                  <a:pt x="234950" y="750394"/>
                </a:cubicBezTo>
                <a:cubicBezTo>
                  <a:pt x="249767" y="736636"/>
                  <a:pt x="282575" y="613869"/>
                  <a:pt x="298450" y="610694"/>
                </a:cubicBezTo>
                <a:cubicBezTo>
                  <a:pt x="314325" y="607519"/>
                  <a:pt x="323850" y="733461"/>
                  <a:pt x="330200" y="731344"/>
                </a:cubicBezTo>
                <a:cubicBezTo>
                  <a:pt x="336550" y="729227"/>
                  <a:pt x="329142" y="606461"/>
                  <a:pt x="336550" y="597994"/>
                </a:cubicBezTo>
                <a:cubicBezTo>
                  <a:pt x="343958" y="589527"/>
                  <a:pt x="365125" y="681602"/>
                  <a:pt x="374650" y="680544"/>
                </a:cubicBezTo>
                <a:cubicBezTo>
                  <a:pt x="384175" y="679486"/>
                  <a:pt x="383117" y="577886"/>
                  <a:pt x="393700" y="591644"/>
                </a:cubicBezTo>
                <a:cubicBezTo>
                  <a:pt x="404283" y="605402"/>
                  <a:pt x="427567" y="754627"/>
                  <a:pt x="438150" y="763094"/>
                </a:cubicBezTo>
                <a:cubicBezTo>
                  <a:pt x="448733" y="771561"/>
                  <a:pt x="454025" y="635036"/>
                  <a:pt x="457200" y="642444"/>
                </a:cubicBezTo>
                <a:cubicBezTo>
                  <a:pt x="460375" y="649852"/>
                  <a:pt x="441325" y="808602"/>
                  <a:pt x="457200" y="807544"/>
                </a:cubicBezTo>
                <a:cubicBezTo>
                  <a:pt x="473075" y="806486"/>
                  <a:pt x="532342" y="628686"/>
                  <a:pt x="552450" y="636094"/>
                </a:cubicBezTo>
                <a:cubicBezTo>
                  <a:pt x="572558" y="643502"/>
                  <a:pt x="560917" y="860461"/>
                  <a:pt x="577850" y="851994"/>
                </a:cubicBezTo>
                <a:cubicBezTo>
                  <a:pt x="594783" y="843527"/>
                  <a:pt x="632883" y="601169"/>
                  <a:pt x="654050" y="585294"/>
                </a:cubicBezTo>
                <a:cubicBezTo>
                  <a:pt x="675217" y="569419"/>
                  <a:pt x="694267" y="735577"/>
                  <a:pt x="704850" y="756744"/>
                </a:cubicBezTo>
                <a:cubicBezTo>
                  <a:pt x="715433" y="777911"/>
                  <a:pt x="702733" y="567302"/>
                  <a:pt x="717550" y="712294"/>
                </a:cubicBezTo>
                <a:cubicBezTo>
                  <a:pt x="732367" y="857286"/>
                  <a:pt x="772583" y="1569544"/>
                  <a:pt x="793750" y="1626694"/>
                </a:cubicBezTo>
                <a:cubicBezTo>
                  <a:pt x="814917" y="1683844"/>
                  <a:pt x="820208" y="1110227"/>
                  <a:pt x="844550" y="1055194"/>
                </a:cubicBezTo>
                <a:cubicBezTo>
                  <a:pt x="868892" y="1000161"/>
                  <a:pt x="910167" y="1316602"/>
                  <a:pt x="939800" y="1296494"/>
                </a:cubicBezTo>
                <a:cubicBezTo>
                  <a:pt x="969433" y="1276386"/>
                  <a:pt x="1004358" y="964177"/>
                  <a:pt x="1022350" y="934544"/>
                </a:cubicBezTo>
                <a:cubicBezTo>
                  <a:pt x="1040342" y="904911"/>
                  <a:pt x="1027642" y="1104936"/>
                  <a:pt x="1047750" y="1118694"/>
                </a:cubicBezTo>
                <a:cubicBezTo>
                  <a:pt x="1067858" y="1132452"/>
                  <a:pt x="1114425" y="1009686"/>
                  <a:pt x="1143000" y="1017094"/>
                </a:cubicBezTo>
                <a:cubicBezTo>
                  <a:pt x="1171575" y="1024502"/>
                  <a:pt x="1205442" y="1158911"/>
                  <a:pt x="1219200" y="1163144"/>
                </a:cubicBezTo>
                <a:cubicBezTo>
                  <a:pt x="1232958" y="1167377"/>
                  <a:pt x="1220258" y="1047786"/>
                  <a:pt x="1225550" y="1042494"/>
                </a:cubicBezTo>
                <a:cubicBezTo>
                  <a:pt x="1230842" y="1037202"/>
                  <a:pt x="1241425" y="1131394"/>
                  <a:pt x="1250950" y="1131394"/>
                </a:cubicBezTo>
                <a:cubicBezTo>
                  <a:pt x="1260475" y="1131394"/>
                  <a:pt x="1264708" y="1046727"/>
                  <a:pt x="1282700" y="1042494"/>
                </a:cubicBezTo>
                <a:cubicBezTo>
                  <a:pt x="1300692" y="1038261"/>
                  <a:pt x="1346200" y="1111286"/>
                  <a:pt x="1358900" y="1105994"/>
                </a:cubicBezTo>
                <a:cubicBezTo>
                  <a:pt x="1371600" y="1100702"/>
                  <a:pt x="1349375" y="1007569"/>
                  <a:pt x="1358900" y="1010744"/>
                </a:cubicBezTo>
                <a:cubicBezTo>
                  <a:pt x="1368425" y="1013919"/>
                  <a:pt x="1394883" y="1125044"/>
                  <a:pt x="1416050" y="1125044"/>
                </a:cubicBezTo>
                <a:cubicBezTo>
                  <a:pt x="1437217" y="1125044"/>
                  <a:pt x="1468967" y="1007569"/>
                  <a:pt x="1485900" y="1010744"/>
                </a:cubicBezTo>
                <a:cubicBezTo>
                  <a:pt x="1502833" y="1013919"/>
                  <a:pt x="1502833" y="1148327"/>
                  <a:pt x="1517650" y="1144094"/>
                </a:cubicBezTo>
                <a:cubicBezTo>
                  <a:pt x="1532467" y="1139861"/>
                  <a:pt x="1562100" y="1005452"/>
                  <a:pt x="1574800" y="985344"/>
                </a:cubicBezTo>
                <a:cubicBezTo>
                  <a:pt x="1587500" y="965236"/>
                  <a:pt x="1580092" y="1059427"/>
                  <a:pt x="1593850" y="1023444"/>
                </a:cubicBezTo>
                <a:cubicBezTo>
                  <a:pt x="1607608" y="987461"/>
                  <a:pt x="1644650" y="796961"/>
                  <a:pt x="1657350" y="769444"/>
                </a:cubicBezTo>
                <a:cubicBezTo>
                  <a:pt x="1670050" y="741927"/>
                  <a:pt x="1635125" y="945127"/>
                  <a:pt x="1670050" y="858344"/>
                </a:cubicBezTo>
                <a:cubicBezTo>
                  <a:pt x="1704975" y="771561"/>
                  <a:pt x="1828800" y="391619"/>
                  <a:pt x="1866900" y="248744"/>
                </a:cubicBezTo>
                <a:cubicBezTo>
                  <a:pt x="1905000" y="105869"/>
                  <a:pt x="1885950" y="16969"/>
                  <a:pt x="1898650" y="1094"/>
                </a:cubicBezTo>
                <a:cubicBezTo>
                  <a:pt x="1911350" y="-14781"/>
                  <a:pt x="1934633" y="147144"/>
                  <a:pt x="1943100" y="153494"/>
                </a:cubicBezTo>
                <a:cubicBezTo>
                  <a:pt x="1951567" y="159844"/>
                  <a:pt x="1946275" y="44486"/>
                  <a:pt x="1949450" y="39194"/>
                </a:cubicBezTo>
                <a:cubicBezTo>
                  <a:pt x="1952625" y="33902"/>
                  <a:pt x="1950508" y="114336"/>
                  <a:pt x="1962150" y="121744"/>
                </a:cubicBezTo>
                <a:cubicBezTo>
                  <a:pt x="1973792" y="129152"/>
                  <a:pt x="2006600" y="73061"/>
                  <a:pt x="2019300" y="83644"/>
                </a:cubicBezTo>
                <a:cubicBezTo>
                  <a:pt x="2032000" y="94227"/>
                  <a:pt x="2025650" y="195827"/>
                  <a:pt x="2038350" y="185244"/>
                </a:cubicBezTo>
                <a:cubicBezTo>
                  <a:pt x="2051050" y="174661"/>
                  <a:pt x="2080683" y="4269"/>
                  <a:pt x="2095500" y="20144"/>
                </a:cubicBezTo>
                <a:cubicBezTo>
                  <a:pt x="2110317" y="36019"/>
                  <a:pt x="2107142" y="257211"/>
                  <a:pt x="2127250" y="280494"/>
                </a:cubicBezTo>
                <a:cubicBezTo>
                  <a:pt x="2147358" y="303777"/>
                  <a:pt x="2197100" y="154552"/>
                  <a:pt x="2216150" y="159844"/>
                </a:cubicBezTo>
                <a:cubicBezTo>
                  <a:pt x="2235200" y="165136"/>
                  <a:pt x="2226733" y="296369"/>
                  <a:pt x="2241550" y="312244"/>
                </a:cubicBezTo>
                <a:cubicBezTo>
                  <a:pt x="2256367" y="328119"/>
                  <a:pt x="2289175" y="251919"/>
                  <a:pt x="2305050" y="255094"/>
                </a:cubicBezTo>
                <a:cubicBezTo>
                  <a:pt x="2320925" y="258269"/>
                  <a:pt x="2327275" y="334469"/>
                  <a:pt x="2336800" y="331294"/>
                </a:cubicBezTo>
                <a:cubicBezTo>
                  <a:pt x="2346325" y="328119"/>
                  <a:pt x="2353733" y="230752"/>
                  <a:pt x="2362200" y="236044"/>
                </a:cubicBezTo>
                <a:cubicBezTo>
                  <a:pt x="2370667" y="241336"/>
                  <a:pt x="2378075" y="355636"/>
                  <a:pt x="2387600" y="363044"/>
                </a:cubicBezTo>
                <a:cubicBezTo>
                  <a:pt x="2397125" y="370452"/>
                  <a:pt x="2409825" y="288961"/>
                  <a:pt x="2419350" y="280494"/>
                </a:cubicBezTo>
                <a:cubicBezTo>
                  <a:pt x="2428875" y="272027"/>
                  <a:pt x="2444750" y="312244"/>
                  <a:pt x="2444750" y="312244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0" name="Freeform 29"/>
          <p:cNvSpPr/>
          <p:nvPr/>
        </p:nvSpPr>
        <p:spPr>
          <a:xfrm>
            <a:off x="5432525" y="2258222"/>
            <a:ext cx="2393951" cy="1340977"/>
          </a:xfrm>
          <a:custGeom>
            <a:avLst/>
            <a:gdLst>
              <a:gd name="connsiteX0" fmla="*/ 0 w 2393950"/>
              <a:gd name="connsiteY0" fmla="*/ 812812 h 1340977"/>
              <a:gd name="connsiteX1" fmla="*/ 44450 w 2393950"/>
              <a:gd name="connsiteY1" fmla="*/ 863612 h 1340977"/>
              <a:gd name="connsiteX2" fmla="*/ 82550 w 2393950"/>
              <a:gd name="connsiteY2" fmla="*/ 723912 h 1340977"/>
              <a:gd name="connsiteX3" fmla="*/ 82550 w 2393950"/>
              <a:gd name="connsiteY3" fmla="*/ 882662 h 1340977"/>
              <a:gd name="connsiteX4" fmla="*/ 127000 w 2393950"/>
              <a:gd name="connsiteY4" fmla="*/ 781062 h 1340977"/>
              <a:gd name="connsiteX5" fmla="*/ 196850 w 2393950"/>
              <a:gd name="connsiteY5" fmla="*/ 920762 h 1340977"/>
              <a:gd name="connsiteX6" fmla="*/ 203200 w 2393950"/>
              <a:gd name="connsiteY6" fmla="*/ 825512 h 1340977"/>
              <a:gd name="connsiteX7" fmla="*/ 247650 w 2393950"/>
              <a:gd name="connsiteY7" fmla="*/ 946162 h 1340977"/>
              <a:gd name="connsiteX8" fmla="*/ 374650 w 2393950"/>
              <a:gd name="connsiteY8" fmla="*/ 749312 h 1340977"/>
              <a:gd name="connsiteX9" fmla="*/ 508000 w 2393950"/>
              <a:gd name="connsiteY9" fmla="*/ 1282712 h 1340977"/>
              <a:gd name="connsiteX10" fmla="*/ 565150 w 2393950"/>
              <a:gd name="connsiteY10" fmla="*/ 1143012 h 1340977"/>
              <a:gd name="connsiteX11" fmla="*/ 571500 w 2393950"/>
              <a:gd name="connsiteY11" fmla="*/ 1225562 h 1340977"/>
              <a:gd name="connsiteX12" fmla="*/ 584200 w 2393950"/>
              <a:gd name="connsiteY12" fmla="*/ 1136662 h 1340977"/>
              <a:gd name="connsiteX13" fmla="*/ 615950 w 2393950"/>
              <a:gd name="connsiteY13" fmla="*/ 1219212 h 1340977"/>
              <a:gd name="connsiteX14" fmla="*/ 615950 w 2393950"/>
              <a:gd name="connsiteY14" fmla="*/ 1104912 h 1340977"/>
              <a:gd name="connsiteX15" fmla="*/ 660400 w 2393950"/>
              <a:gd name="connsiteY15" fmla="*/ 1225562 h 1340977"/>
              <a:gd name="connsiteX16" fmla="*/ 666750 w 2393950"/>
              <a:gd name="connsiteY16" fmla="*/ 965212 h 1340977"/>
              <a:gd name="connsiteX17" fmla="*/ 704850 w 2393950"/>
              <a:gd name="connsiteY17" fmla="*/ 1168412 h 1340977"/>
              <a:gd name="connsiteX18" fmla="*/ 736600 w 2393950"/>
              <a:gd name="connsiteY18" fmla="*/ 1022362 h 1340977"/>
              <a:gd name="connsiteX19" fmla="*/ 774700 w 2393950"/>
              <a:gd name="connsiteY19" fmla="*/ 1117612 h 1340977"/>
              <a:gd name="connsiteX20" fmla="*/ 819150 w 2393950"/>
              <a:gd name="connsiteY20" fmla="*/ 196862 h 1340977"/>
              <a:gd name="connsiteX21" fmla="*/ 838200 w 2393950"/>
              <a:gd name="connsiteY21" fmla="*/ 342912 h 1340977"/>
              <a:gd name="connsiteX22" fmla="*/ 908050 w 2393950"/>
              <a:gd name="connsiteY22" fmla="*/ 273062 h 1340977"/>
              <a:gd name="connsiteX23" fmla="*/ 914400 w 2393950"/>
              <a:gd name="connsiteY23" fmla="*/ 381012 h 1340977"/>
              <a:gd name="connsiteX24" fmla="*/ 977900 w 2393950"/>
              <a:gd name="connsiteY24" fmla="*/ 241312 h 1340977"/>
              <a:gd name="connsiteX25" fmla="*/ 1016000 w 2393950"/>
              <a:gd name="connsiteY25" fmla="*/ 355612 h 1340977"/>
              <a:gd name="connsiteX26" fmla="*/ 1035050 w 2393950"/>
              <a:gd name="connsiteY26" fmla="*/ 254012 h 1340977"/>
              <a:gd name="connsiteX27" fmla="*/ 1162050 w 2393950"/>
              <a:gd name="connsiteY27" fmla="*/ 444512 h 1340977"/>
              <a:gd name="connsiteX28" fmla="*/ 1168400 w 2393950"/>
              <a:gd name="connsiteY28" fmla="*/ 196862 h 1340977"/>
              <a:gd name="connsiteX29" fmla="*/ 1206500 w 2393950"/>
              <a:gd name="connsiteY29" fmla="*/ 406412 h 1340977"/>
              <a:gd name="connsiteX30" fmla="*/ 1244600 w 2393950"/>
              <a:gd name="connsiteY30" fmla="*/ 25412 h 1340977"/>
              <a:gd name="connsiteX31" fmla="*/ 1257300 w 2393950"/>
              <a:gd name="connsiteY31" fmla="*/ 431812 h 1340977"/>
              <a:gd name="connsiteX32" fmla="*/ 1314450 w 2393950"/>
              <a:gd name="connsiteY32" fmla="*/ 44462 h 1340977"/>
              <a:gd name="connsiteX33" fmla="*/ 1377950 w 2393950"/>
              <a:gd name="connsiteY33" fmla="*/ 374662 h 1340977"/>
              <a:gd name="connsiteX34" fmla="*/ 1422400 w 2393950"/>
              <a:gd name="connsiteY34" fmla="*/ 57162 h 1340977"/>
              <a:gd name="connsiteX35" fmla="*/ 1504950 w 2393950"/>
              <a:gd name="connsiteY35" fmla="*/ 450862 h 1340977"/>
              <a:gd name="connsiteX36" fmla="*/ 1517650 w 2393950"/>
              <a:gd name="connsiteY36" fmla="*/ 12 h 1340977"/>
              <a:gd name="connsiteX37" fmla="*/ 1663700 w 2393950"/>
              <a:gd name="connsiteY37" fmla="*/ 438162 h 1340977"/>
              <a:gd name="connsiteX38" fmla="*/ 1746250 w 2393950"/>
              <a:gd name="connsiteY38" fmla="*/ 1085862 h 1340977"/>
              <a:gd name="connsiteX39" fmla="*/ 1809750 w 2393950"/>
              <a:gd name="connsiteY39" fmla="*/ 901712 h 1340977"/>
              <a:gd name="connsiteX40" fmla="*/ 1809750 w 2393950"/>
              <a:gd name="connsiteY40" fmla="*/ 1028712 h 1340977"/>
              <a:gd name="connsiteX41" fmla="*/ 1841500 w 2393950"/>
              <a:gd name="connsiteY41" fmla="*/ 596912 h 1340977"/>
              <a:gd name="connsiteX42" fmla="*/ 1949450 w 2393950"/>
              <a:gd name="connsiteY42" fmla="*/ 933462 h 1340977"/>
              <a:gd name="connsiteX43" fmla="*/ 1987550 w 2393950"/>
              <a:gd name="connsiteY43" fmla="*/ 1339862 h 1340977"/>
              <a:gd name="connsiteX44" fmla="*/ 2057400 w 2393950"/>
              <a:gd name="connsiteY44" fmla="*/ 1060462 h 1340977"/>
              <a:gd name="connsiteX45" fmla="*/ 2089150 w 2393950"/>
              <a:gd name="connsiteY45" fmla="*/ 1257312 h 1340977"/>
              <a:gd name="connsiteX46" fmla="*/ 2228850 w 2393950"/>
              <a:gd name="connsiteY46" fmla="*/ 1136662 h 1340977"/>
              <a:gd name="connsiteX47" fmla="*/ 2260600 w 2393950"/>
              <a:gd name="connsiteY47" fmla="*/ 1257312 h 1340977"/>
              <a:gd name="connsiteX48" fmla="*/ 2292350 w 2393950"/>
              <a:gd name="connsiteY48" fmla="*/ 984262 h 1340977"/>
              <a:gd name="connsiteX49" fmla="*/ 2305050 w 2393950"/>
              <a:gd name="connsiteY49" fmla="*/ 1219212 h 1340977"/>
              <a:gd name="connsiteX50" fmla="*/ 2324100 w 2393950"/>
              <a:gd name="connsiteY50" fmla="*/ 1009662 h 1340977"/>
              <a:gd name="connsiteX51" fmla="*/ 2330450 w 2393950"/>
              <a:gd name="connsiteY51" fmla="*/ 1206512 h 1340977"/>
              <a:gd name="connsiteX52" fmla="*/ 2381250 w 2393950"/>
              <a:gd name="connsiteY52" fmla="*/ 1003312 h 1340977"/>
              <a:gd name="connsiteX53" fmla="*/ 2381250 w 2393950"/>
              <a:gd name="connsiteY53" fmla="*/ 1149362 h 1340977"/>
              <a:gd name="connsiteX54" fmla="*/ 2393950 w 2393950"/>
              <a:gd name="connsiteY54" fmla="*/ 977912 h 13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93950" h="1340977">
                <a:moveTo>
                  <a:pt x="0" y="812812"/>
                </a:moveTo>
                <a:cubicBezTo>
                  <a:pt x="15346" y="845620"/>
                  <a:pt x="30692" y="878429"/>
                  <a:pt x="44450" y="863612"/>
                </a:cubicBezTo>
                <a:cubicBezTo>
                  <a:pt x="58208" y="848795"/>
                  <a:pt x="76200" y="720737"/>
                  <a:pt x="82550" y="723912"/>
                </a:cubicBezTo>
                <a:cubicBezTo>
                  <a:pt x="88900" y="727087"/>
                  <a:pt x="75142" y="873137"/>
                  <a:pt x="82550" y="882662"/>
                </a:cubicBezTo>
                <a:cubicBezTo>
                  <a:pt x="89958" y="892187"/>
                  <a:pt x="107950" y="774712"/>
                  <a:pt x="127000" y="781062"/>
                </a:cubicBezTo>
                <a:cubicBezTo>
                  <a:pt x="146050" y="787412"/>
                  <a:pt x="184150" y="913354"/>
                  <a:pt x="196850" y="920762"/>
                </a:cubicBezTo>
                <a:cubicBezTo>
                  <a:pt x="209550" y="928170"/>
                  <a:pt x="194733" y="821279"/>
                  <a:pt x="203200" y="825512"/>
                </a:cubicBezTo>
                <a:cubicBezTo>
                  <a:pt x="211667" y="829745"/>
                  <a:pt x="219075" y="958862"/>
                  <a:pt x="247650" y="946162"/>
                </a:cubicBezTo>
                <a:cubicBezTo>
                  <a:pt x="276225" y="933462"/>
                  <a:pt x="331258" y="693220"/>
                  <a:pt x="374650" y="749312"/>
                </a:cubicBezTo>
                <a:cubicBezTo>
                  <a:pt x="418042" y="805404"/>
                  <a:pt x="476250" y="1217095"/>
                  <a:pt x="508000" y="1282712"/>
                </a:cubicBezTo>
                <a:cubicBezTo>
                  <a:pt x="539750" y="1348329"/>
                  <a:pt x="554567" y="1152537"/>
                  <a:pt x="565150" y="1143012"/>
                </a:cubicBezTo>
                <a:cubicBezTo>
                  <a:pt x="575733" y="1133487"/>
                  <a:pt x="568325" y="1226620"/>
                  <a:pt x="571500" y="1225562"/>
                </a:cubicBezTo>
                <a:cubicBezTo>
                  <a:pt x="574675" y="1224504"/>
                  <a:pt x="576792" y="1137720"/>
                  <a:pt x="584200" y="1136662"/>
                </a:cubicBezTo>
                <a:cubicBezTo>
                  <a:pt x="591608" y="1135604"/>
                  <a:pt x="610658" y="1224504"/>
                  <a:pt x="615950" y="1219212"/>
                </a:cubicBezTo>
                <a:cubicBezTo>
                  <a:pt x="621242" y="1213920"/>
                  <a:pt x="608542" y="1103854"/>
                  <a:pt x="615950" y="1104912"/>
                </a:cubicBezTo>
                <a:cubicBezTo>
                  <a:pt x="623358" y="1105970"/>
                  <a:pt x="651933" y="1248845"/>
                  <a:pt x="660400" y="1225562"/>
                </a:cubicBezTo>
                <a:cubicBezTo>
                  <a:pt x="668867" y="1202279"/>
                  <a:pt x="659342" y="974737"/>
                  <a:pt x="666750" y="965212"/>
                </a:cubicBezTo>
                <a:cubicBezTo>
                  <a:pt x="674158" y="955687"/>
                  <a:pt x="693208" y="1158887"/>
                  <a:pt x="704850" y="1168412"/>
                </a:cubicBezTo>
                <a:cubicBezTo>
                  <a:pt x="716492" y="1177937"/>
                  <a:pt x="724958" y="1030829"/>
                  <a:pt x="736600" y="1022362"/>
                </a:cubicBezTo>
                <a:cubicBezTo>
                  <a:pt x="748242" y="1013895"/>
                  <a:pt x="760942" y="1255195"/>
                  <a:pt x="774700" y="1117612"/>
                </a:cubicBezTo>
                <a:cubicBezTo>
                  <a:pt x="788458" y="980029"/>
                  <a:pt x="808567" y="325979"/>
                  <a:pt x="819150" y="196862"/>
                </a:cubicBezTo>
                <a:cubicBezTo>
                  <a:pt x="829733" y="67745"/>
                  <a:pt x="823383" y="330212"/>
                  <a:pt x="838200" y="342912"/>
                </a:cubicBezTo>
                <a:cubicBezTo>
                  <a:pt x="853017" y="355612"/>
                  <a:pt x="895350" y="266712"/>
                  <a:pt x="908050" y="273062"/>
                </a:cubicBezTo>
                <a:cubicBezTo>
                  <a:pt x="920750" y="279412"/>
                  <a:pt x="902758" y="386304"/>
                  <a:pt x="914400" y="381012"/>
                </a:cubicBezTo>
                <a:cubicBezTo>
                  <a:pt x="926042" y="375720"/>
                  <a:pt x="960967" y="245545"/>
                  <a:pt x="977900" y="241312"/>
                </a:cubicBezTo>
                <a:cubicBezTo>
                  <a:pt x="994833" y="237079"/>
                  <a:pt x="1006475" y="353495"/>
                  <a:pt x="1016000" y="355612"/>
                </a:cubicBezTo>
                <a:cubicBezTo>
                  <a:pt x="1025525" y="357729"/>
                  <a:pt x="1010708" y="239195"/>
                  <a:pt x="1035050" y="254012"/>
                </a:cubicBezTo>
                <a:cubicBezTo>
                  <a:pt x="1059392" y="268829"/>
                  <a:pt x="1139825" y="454037"/>
                  <a:pt x="1162050" y="444512"/>
                </a:cubicBezTo>
                <a:cubicBezTo>
                  <a:pt x="1184275" y="434987"/>
                  <a:pt x="1160992" y="203212"/>
                  <a:pt x="1168400" y="196862"/>
                </a:cubicBezTo>
                <a:cubicBezTo>
                  <a:pt x="1175808" y="190512"/>
                  <a:pt x="1193800" y="434987"/>
                  <a:pt x="1206500" y="406412"/>
                </a:cubicBezTo>
                <a:cubicBezTo>
                  <a:pt x="1219200" y="377837"/>
                  <a:pt x="1236133" y="21179"/>
                  <a:pt x="1244600" y="25412"/>
                </a:cubicBezTo>
                <a:cubicBezTo>
                  <a:pt x="1253067" y="29645"/>
                  <a:pt x="1245658" y="428637"/>
                  <a:pt x="1257300" y="431812"/>
                </a:cubicBezTo>
                <a:cubicBezTo>
                  <a:pt x="1268942" y="434987"/>
                  <a:pt x="1294342" y="53987"/>
                  <a:pt x="1314450" y="44462"/>
                </a:cubicBezTo>
                <a:cubicBezTo>
                  <a:pt x="1334558" y="34937"/>
                  <a:pt x="1359958" y="372545"/>
                  <a:pt x="1377950" y="374662"/>
                </a:cubicBezTo>
                <a:cubicBezTo>
                  <a:pt x="1395942" y="376779"/>
                  <a:pt x="1401233" y="44462"/>
                  <a:pt x="1422400" y="57162"/>
                </a:cubicBezTo>
                <a:cubicBezTo>
                  <a:pt x="1443567" y="69862"/>
                  <a:pt x="1489075" y="460387"/>
                  <a:pt x="1504950" y="450862"/>
                </a:cubicBezTo>
                <a:cubicBezTo>
                  <a:pt x="1520825" y="441337"/>
                  <a:pt x="1491192" y="2129"/>
                  <a:pt x="1517650" y="12"/>
                </a:cubicBezTo>
                <a:cubicBezTo>
                  <a:pt x="1544108" y="-2105"/>
                  <a:pt x="1625600" y="257187"/>
                  <a:pt x="1663700" y="438162"/>
                </a:cubicBezTo>
                <a:cubicBezTo>
                  <a:pt x="1701800" y="619137"/>
                  <a:pt x="1721908" y="1008604"/>
                  <a:pt x="1746250" y="1085862"/>
                </a:cubicBezTo>
                <a:cubicBezTo>
                  <a:pt x="1770592" y="1163120"/>
                  <a:pt x="1799167" y="911237"/>
                  <a:pt x="1809750" y="901712"/>
                </a:cubicBezTo>
                <a:cubicBezTo>
                  <a:pt x="1820333" y="892187"/>
                  <a:pt x="1804458" y="1079512"/>
                  <a:pt x="1809750" y="1028712"/>
                </a:cubicBezTo>
                <a:cubicBezTo>
                  <a:pt x="1815042" y="977912"/>
                  <a:pt x="1818217" y="612787"/>
                  <a:pt x="1841500" y="596912"/>
                </a:cubicBezTo>
                <a:cubicBezTo>
                  <a:pt x="1864783" y="581037"/>
                  <a:pt x="1925108" y="809637"/>
                  <a:pt x="1949450" y="933462"/>
                </a:cubicBezTo>
                <a:cubicBezTo>
                  <a:pt x="1973792" y="1057287"/>
                  <a:pt x="1969558" y="1318695"/>
                  <a:pt x="1987550" y="1339862"/>
                </a:cubicBezTo>
                <a:cubicBezTo>
                  <a:pt x="2005542" y="1361029"/>
                  <a:pt x="2040467" y="1074220"/>
                  <a:pt x="2057400" y="1060462"/>
                </a:cubicBezTo>
                <a:cubicBezTo>
                  <a:pt x="2074333" y="1046704"/>
                  <a:pt x="2060575" y="1244612"/>
                  <a:pt x="2089150" y="1257312"/>
                </a:cubicBezTo>
                <a:cubicBezTo>
                  <a:pt x="2117725" y="1270012"/>
                  <a:pt x="2200275" y="1136662"/>
                  <a:pt x="2228850" y="1136662"/>
                </a:cubicBezTo>
                <a:cubicBezTo>
                  <a:pt x="2257425" y="1136662"/>
                  <a:pt x="2250017" y="1282712"/>
                  <a:pt x="2260600" y="1257312"/>
                </a:cubicBezTo>
                <a:cubicBezTo>
                  <a:pt x="2271183" y="1231912"/>
                  <a:pt x="2284942" y="990612"/>
                  <a:pt x="2292350" y="984262"/>
                </a:cubicBezTo>
                <a:cubicBezTo>
                  <a:pt x="2299758" y="977912"/>
                  <a:pt x="2299758" y="1214979"/>
                  <a:pt x="2305050" y="1219212"/>
                </a:cubicBezTo>
                <a:cubicBezTo>
                  <a:pt x="2310342" y="1223445"/>
                  <a:pt x="2319867" y="1011779"/>
                  <a:pt x="2324100" y="1009662"/>
                </a:cubicBezTo>
                <a:cubicBezTo>
                  <a:pt x="2328333" y="1007545"/>
                  <a:pt x="2320925" y="1207570"/>
                  <a:pt x="2330450" y="1206512"/>
                </a:cubicBezTo>
                <a:cubicBezTo>
                  <a:pt x="2339975" y="1205454"/>
                  <a:pt x="2372783" y="1012837"/>
                  <a:pt x="2381250" y="1003312"/>
                </a:cubicBezTo>
                <a:cubicBezTo>
                  <a:pt x="2389717" y="993787"/>
                  <a:pt x="2379133" y="1153595"/>
                  <a:pt x="2381250" y="1149362"/>
                </a:cubicBezTo>
                <a:cubicBezTo>
                  <a:pt x="2383367" y="1145129"/>
                  <a:pt x="2393950" y="977912"/>
                  <a:pt x="2393950" y="977912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1" name="Freeform 30"/>
          <p:cNvSpPr/>
          <p:nvPr/>
        </p:nvSpPr>
        <p:spPr>
          <a:xfrm>
            <a:off x="5444216" y="2081786"/>
            <a:ext cx="2482851" cy="1733084"/>
          </a:xfrm>
          <a:custGeom>
            <a:avLst/>
            <a:gdLst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603250 w 2482850"/>
              <a:gd name="connsiteY19" fmla="*/ 59055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57250 w 2482850"/>
              <a:gd name="connsiteY26" fmla="*/ 3175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57202 h 1202190"/>
              <a:gd name="connsiteX1" fmla="*/ 38100 w 2482850"/>
              <a:gd name="connsiteY1" fmla="*/ 577852 h 1202190"/>
              <a:gd name="connsiteX2" fmla="*/ 82550 w 2482850"/>
              <a:gd name="connsiteY2" fmla="*/ 400052 h 1202190"/>
              <a:gd name="connsiteX3" fmla="*/ 95250 w 2482850"/>
              <a:gd name="connsiteY3" fmla="*/ 615952 h 1202190"/>
              <a:gd name="connsiteX4" fmla="*/ 165100 w 2482850"/>
              <a:gd name="connsiteY4" fmla="*/ 361952 h 1202190"/>
              <a:gd name="connsiteX5" fmla="*/ 165100 w 2482850"/>
              <a:gd name="connsiteY5" fmla="*/ 622302 h 1202190"/>
              <a:gd name="connsiteX6" fmla="*/ 234950 w 2482850"/>
              <a:gd name="connsiteY6" fmla="*/ 393702 h 1202190"/>
              <a:gd name="connsiteX7" fmla="*/ 298450 w 2482850"/>
              <a:gd name="connsiteY7" fmla="*/ 565152 h 1202190"/>
              <a:gd name="connsiteX8" fmla="*/ 298450 w 2482850"/>
              <a:gd name="connsiteY8" fmla="*/ 330202 h 1202190"/>
              <a:gd name="connsiteX9" fmla="*/ 330200 w 2482850"/>
              <a:gd name="connsiteY9" fmla="*/ 527052 h 1202190"/>
              <a:gd name="connsiteX10" fmla="*/ 330200 w 2482850"/>
              <a:gd name="connsiteY10" fmla="*/ 336552 h 1202190"/>
              <a:gd name="connsiteX11" fmla="*/ 355600 w 2482850"/>
              <a:gd name="connsiteY11" fmla="*/ 539752 h 1202190"/>
              <a:gd name="connsiteX12" fmla="*/ 374650 w 2482850"/>
              <a:gd name="connsiteY12" fmla="*/ 317502 h 1202190"/>
              <a:gd name="connsiteX13" fmla="*/ 374650 w 2482850"/>
              <a:gd name="connsiteY13" fmla="*/ 520702 h 1202190"/>
              <a:gd name="connsiteX14" fmla="*/ 444500 w 2482850"/>
              <a:gd name="connsiteY14" fmla="*/ 336552 h 1202190"/>
              <a:gd name="connsiteX15" fmla="*/ 444500 w 2482850"/>
              <a:gd name="connsiteY15" fmla="*/ 476252 h 1202190"/>
              <a:gd name="connsiteX16" fmla="*/ 488950 w 2482850"/>
              <a:gd name="connsiteY16" fmla="*/ 342902 h 1202190"/>
              <a:gd name="connsiteX17" fmla="*/ 501650 w 2482850"/>
              <a:gd name="connsiteY17" fmla="*/ 469902 h 1202190"/>
              <a:gd name="connsiteX18" fmla="*/ 501650 w 2482850"/>
              <a:gd name="connsiteY18" fmla="*/ 317502 h 1202190"/>
              <a:gd name="connsiteX19" fmla="*/ 577850 w 2482850"/>
              <a:gd name="connsiteY19" fmla="*/ 628652 h 1202190"/>
              <a:gd name="connsiteX20" fmla="*/ 628650 w 2482850"/>
              <a:gd name="connsiteY20" fmla="*/ 152402 h 1202190"/>
              <a:gd name="connsiteX21" fmla="*/ 654050 w 2482850"/>
              <a:gd name="connsiteY21" fmla="*/ 311152 h 1202190"/>
              <a:gd name="connsiteX22" fmla="*/ 723900 w 2482850"/>
              <a:gd name="connsiteY22" fmla="*/ 127002 h 1202190"/>
              <a:gd name="connsiteX23" fmla="*/ 730250 w 2482850"/>
              <a:gd name="connsiteY23" fmla="*/ 260352 h 1202190"/>
              <a:gd name="connsiteX24" fmla="*/ 793750 w 2482850"/>
              <a:gd name="connsiteY24" fmla="*/ 139702 h 1202190"/>
              <a:gd name="connsiteX25" fmla="*/ 793750 w 2482850"/>
              <a:gd name="connsiteY25" fmla="*/ 266702 h 1202190"/>
              <a:gd name="connsiteX26" fmla="*/ 857250 w 2482850"/>
              <a:gd name="connsiteY26" fmla="*/ 50802 h 1202190"/>
              <a:gd name="connsiteX27" fmla="*/ 863600 w 2482850"/>
              <a:gd name="connsiteY27" fmla="*/ 273052 h 1202190"/>
              <a:gd name="connsiteX28" fmla="*/ 971550 w 2482850"/>
              <a:gd name="connsiteY28" fmla="*/ 44452 h 1202190"/>
              <a:gd name="connsiteX29" fmla="*/ 990600 w 2482850"/>
              <a:gd name="connsiteY29" fmla="*/ 311152 h 1202190"/>
              <a:gd name="connsiteX30" fmla="*/ 1041400 w 2482850"/>
              <a:gd name="connsiteY30" fmla="*/ 2 h 1202190"/>
              <a:gd name="connsiteX31" fmla="*/ 1066800 w 2482850"/>
              <a:gd name="connsiteY31" fmla="*/ 304802 h 1202190"/>
              <a:gd name="connsiteX32" fmla="*/ 1073150 w 2482850"/>
              <a:gd name="connsiteY32" fmla="*/ 31752 h 1202190"/>
              <a:gd name="connsiteX33" fmla="*/ 1092200 w 2482850"/>
              <a:gd name="connsiteY33" fmla="*/ 215902 h 1202190"/>
              <a:gd name="connsiteX34" fmla="*/ 1200150 w 2482850"/>
              <a:gd name="connsiteY34" fmla="*/ 800102 h 1202190"/>
              <a:gd name="connsiteX35" fmla="*/ 1231900 w 2482850"/>
              <a:gd name="connsiteY35" fmla="*/ 685802 h 1202190"/>
              <a:gd name="connsiteX36" fmla="*/ 1301750 w 2482850"/>
              <a:gd name="connsiteY36" fmla="*/ 908052 h 1202190"/>
              <a:gd name="connsiteX37" fmla="*/ 1314450 w 2482850"/>
              <a:gd name="connsiteY37" fmla="*/ 736602 h 1202190"/>
              <a:gd name="connsiteX38" fmla="*/ 1327150 w 2482850"/>
              <a:gd name="connsiteY38" fmla="*/ 996952 h 1202190"/>
              <a:gd name="connsiteX39" fmla="*/ 1371600 w 2482850"/>
              <a:gd name="connsiteY39" fmla="*/ 711202 h 1202190"/>
              <a:gd name="connsiteX40" fmla="*/ 1606550 w 2482850"/>
              <a:gd name="connsiteY40" fmla="*/ 1200152 h 1202190"/>
              <a:gd name="connsiteX41" fmla="*/ 1644650 w 2482850"/>
              <a:gd name="connsiteY41" fmla="*/ 889002 h 1202190"/>
              <a:gd name="connsiteX42" fmla="*/ 1701800 w 2482850"/>
              <a:gd name="connsiteY42" fmla="*/ 971552 h 1202190"/>
              <a:gd name="connsiteX43" fmla="*/ 1765300 w 2482850"/>
              <a:gd name="connsiteY43" fmla="*/ 768352 h 1202190"/>
              <a:gd name="connsiteX44" fmla="*/ 1784350 w 2482850"/>
              <a:gd name="connsiteY44" fmla="*/ 889002 h 1202190"/>
              <a:gd name="connsiteX45" fmla="*/ 1790700 w 2482850"/>
              <a:gd name="connsiteY45" fmla="*/ 673102 h 1202190"/>
              <a:gd name="connsiteX46" fmla="*/ 1835150 w 2482850"/>
              <a:gd name="connsiteY46" fmla="*/ 933452 h 1202190"/>
              <a:gd name="connsiteX47" fmla="*/ 1873250 w 2482850"/>
              <a:gd name="connsiteY47" fmla="*/ 552452 h 1202190"/>
              <a:gd name="connsiteX48" fmla="*/ 1873250 w 2482850"/>
              <a:gd name="connsiteY48" fmla="*/ 736602 h 1202190"/>
              <a:gd name="connsiteX49" fmla="*/ 1930400 w 2482850"/>
              <a:gd name="connsiteY49" fmla="*/ 520702 h 1202190"/>
              <a:gd name="connsiteX50" fmla="*/ 1968500 w 2482850"/>
              <a:gd name="connsiteY50" fmla="*/ 704852 h 1202190"/>
              <a:gd name="connsiteX51" fmla="*/ 1981200 w 2482850"/>
              <a:gd name="connsiteY51" fmla="*/ 533402 h 1202190"/>
              <a:gd name="connsiteX52" fmla="*/ 2095500 w 2482850"/>
              <a:gd name="connsiteY52" fmla="*/ 742952 h 1202190"/>
              <a:gd name="connsiteX53" fmla="*/ 2114550 w 2482850"/>
              <a:gd name="connsiteY53" fmla="*/ 514352 h 1202190"/>
              <a:gd name="connsiteX54" fmla="*/ 2127250 w 2482850"/>
              <a:gd name="connsiteY54" fmla="*/ 723902 h 1202190"/>
              <a:gd name="connsiteX55" fmla="*/ 2139950 w 2482850"/>
              <a:gd name="connsiteY55" fmla="*/ 590552 h 1202190"/>
              <a:gd name="connsiteX56" fmla="*/ 2139950 w 2482850"/>
              <a:gd name="connsiteY56" fmla="*/ 704852 h 1202190"/>
              <a:gd name="connsiteX57" fmla="*/ 2190750 w 2482850"/>
              <a:gd name="connsiteY57" fmla="*/ 596902 h 1202190"/>
              <a:gd name="connsiteX58" fmla="*/ 2235200 w 2482850"/>
              <a:gd name="connsiteY58" fmla="*/ 762002 h 1202190"/>
              <a:gd name="connsiteX59" fmla="*/ 2235200 w 2482850"/>
              <a:gd name="connsiteY59" fmla="*/ 533402 h 1202190"/>
              <a:gd name="connsiteX60" fmla="*/ 2286000 w 2482850"/>
              <a:gd name="connsiteY60" fmla="*/ 800102 h 1202190"/>
              <a:gd name="connsiteX61" fmla="*/ 2330450 w 2482850"/>
              <a:gd name="connsiteY61" fmla="*/ 552452 h 1202190"/>
              <a:gd name="connsiteX62" fmla="*/ 2343150 w 2482850"/>
              <a:gd name="connsiteY62" fmla="*/ 819152 h 1202190"/>
              <a:gd name="connsiteX63" fmla="*/ 2413000 w 2482850"/>
              <a:gd name="connsiteY63" fmla="*/ 590552 h 1202190"/>
              <a:gd name="connsiteX64" fmla="*/ 2482850 w 2482850"/>
              <a:gd name="connsiteY64" fmla="*/ 863602 h 1202190"/>
              <a:gd name="connsiteX0" fmla="*/ 0 w 2482850"/>
              <a:gd name="connsiteY0" fmla="*/ 838251 h 1583239"/>
              <a:gd name="connsiteX1" fmla="*/ 38100 w 2482850"/>
              <a:gd name="connsiteY1" fmla="*/ 958901 h 1583239"/>
              <a:gd name="connsiteX2" fmla="*/ 82550 w 2482850"/>
              <a:gd name="connsiteY2" fmla="*/ 781101 h 1583239"/>
              <a:gd name="connsiteX3" fmla="*/ 95250 w 2482850"/>
              <a:gd name="connsiteY3" fmla="*/ 997001 h 1583239"/>
              <a:gd name="connsiteX4" fmla="*/ 165100 w 2482850"/>
              <a:gd name="connsiteY4" fmla="*/ 743001 h 1583239"/>
              <a:gd name="connsiteX5" fmla="*/ 165100 w 2482850"/>
              <a:gd name="connsiteY5" fmla="*/ 1003351 h 1583239"/>
              <a:gd name="connsiteX6" fmla="*/ 234950 w 2482850"/>
              <a:gd name="connsiteY6" fmla="*/ 774751 h 1583239"/>
              <a:gd name="connsiteX7" fmla="*/ 298450 w 2482850"/>
              <a:gd name="connsiteY7" fmla="*/ 946201 h 1583239"/>
              <a:gd name="connsiteX8" fmla="*/ 298450 w 2482850"/>
              <a:gd name="connsiteY8" fmla="*/ 711251 h 1583239"/>
              <a:gd name="connsiteX9" fmla="*/ 330200 w 2482850"/>
              <a:gd name="connsiteY9" fmla="*/ 908101 h 1583239"/>
              <a:gd name="connsiteX10" fmla="*/ 330200 w 2482850"/>
              <a:gd name="connsiteY10" fmla="*/ 717601 h 1583239"/>
              <a:gd name="connsiteX11" fmla="*/ 355600 w 2482850"/>
              <a:gd name="connsiteY11" fmla="*/ 920801 h 1583239"/>
              <a:gd name="connsiteX12" fmla="*/ 374650 w 2482850"/>
              <a:gd name="connsiteY12" fmla="*/ 698551 h 1583239"/>
              <a:gd name="connsiteX13" fmla="*/ 374650 w 2482850"/>
              <a:gd name="connsiteY13" fmla="*/ 901751 h 1583239"/>
              <a:gd name="connsiteX14" fmla="*/ 444500 w 2482850"/>
              <a:gd name="connsiteY14" fmla="*/ 717601 h 1583239"/>
              <a:gd name="connsiteX15" fmla="*/ 444500 w 2482850"/>
              <a:gd name="connsiteY15" fmla="*/ 857301 h 1583239"/>
              <a:gd name="connsiteX16" fmla="*/ 488950 w 2482850"/>
              <a:gd name="connsiteY16" fmla="*/ 723951 h 1583239"/>
              <a:gd name="connsiteX17" fmla="*/ 501650 w 2482850"/>
              <a:gd name="connsiteY17" fmla="*/ 850951 h 1583239"/>
              <a:gd name="connsiteX18" fmla="*/ 501650 w 2482850"/>
              <a:gd name="connsiteY18" fmla="*/ 698551 h 1583239"/>
              <a:gd name="connsiteX19" fmla="*/ 577850 w 2482850"/>
              <a:gd name="connsiteY19" fmla="*/ 1009701 h 1583239"/>
              <a:gd name="connsiteX20" fmla="*/ 628650 w 2482850"/>
              <a:gd name="connsiteY20" fmla="*/ 533451 h 1583239"/>
              <a:gd name="connsiteX21" fmla="*/ 654050 w 2482850"/>
              <a:gd name="connsiteY21" fmla="*/ 692201 h 1583239"/>
              <a:gd name="connsiteX22" fmla="*/ 723900 w 2482850"/>
              <a:gd name="connsiteY22" fmla="*/ 508051 h 1583239"/>
              <a:gd name="connsiteX23" fmla="*/ 730250 w 2482850"/>
              <a:gd name="connsiteY23" fmla="*/ 641401 h 1583239"/>
              <a:gd name="connsiteX24" fmla="*/ 793750 w 2482850"/>
              <a:gd name="connsiteY24" fmla="*/ 520751 h 1583239"/>
              <a:gd name="connsiteX25" fmla="*/ 793750 w 2482850"/>
              <a:gd name="connsiteY25" fmla="*/ 647751 h 1583239"/>
              <a:gd name="connsiteX26" fmla="*/ 857250 w 2482850"/>
              <a:gd name="connsiteY26" fmla="*/ 431851 h 1583239"/>
              <a:gd name="connsiteX27" fmla="*/ 863600 w 2482850"/>
              <a:gd name="connsiteY27" fmla="*/ 654101 h 1583239"/>
              <a:gd name="connsiteX28" fmla="*/ 933450 w 2482850"/>
              <a:gd name="connsiteY28" fmla="*/ 51 h 1583239"/>
              <a:gd name="connsiteX29" fmla="*/ 990600 w 2482850"/>
              <a:gd name="connsiteY29" fmla="*/ 692201 h 1583239"/>
              <a:gd name="connsiteX30" fmla="*/ 1041400 w 2482850"/>
              <a:gd name="connsiteY30" fmla="*/ 381051 h 1583239"/>
              <a:gd name="connsiteX31" fmla="*/ 1066800 w 2482850"/>
              <a:gd name="connsiteY31" fmla="*/ 685851 h 1583239"/>
              <a:gd name="connsiteX32" fmla="*/ 1073150 w 2482850"/>
              <a:gd name="connsiteY32" fmla="*/ 412801 h 1583239"/>
              <a:gd name="connsiteX33" fmla="*/ 1092200 w 2482850"/>
              <a:gd name="connsiteY33" fmla="*/ 596951 h 1583239"/>
              <a:gd name="connsiteX34" fmla="*/ 1200150 w 2482850"/>
              <a:gd name="connsiteY34" fmla="*/ 1181151 h 1583239"/>
              <a:gd name="connsiteX35" fmla="*/ 1231900 w 2482850"/>
              <a:gd name="connsiteY35" fmla="*/ 1066851 h 1583239"/>
              <a:gd name="connsiteX36" fmla="*/ 1301750 w 2482850"/>
              <a:gd name="connsiteY36" fmla="*/ 1289101 h 1583239"/>
              <a:gd name="connsiteX37" fmla="*/ 1314450 w 2482850"/>
              <a:gd name="connsiteY37" fmla="*/ 1117651 h 1583239"/>
              <a:gd name="connsiteX38" fmla="*/ 1327150 w 2482850"/>
              <a:gd name="connsiteY38" fmla="*/ 1378001 h 1583239"/>
              <a:gd name="connsiteX39" fmla="*/ 1371600 w 2482850"/>
              <a:gd name="connsiteY39" fmla="*/ 1092251 h 1583239"/>
              <a:gd name="connsiteX40" fmla="*/ 1606550 w 2482850"/>
              <a:gd name="connsiteY40" fmla="*/ 1581201 h 1583239"/>
              <a:gd name="connsiteX41" fmla="*/ 1644650 w 2482850"/>
              <a:gd name="connsiteY41" fmla="*/ 1270051 h 1583239"/>
              <a:gd name="connsiteX42" fmla="*/ 1701800 w 2482850"/>
              <a:gd name="connsiteY42" fmla="*/ 1352601 h 1583239"/>
              <a:gd name="connsiteX43" fmla="*/ 1765300 w 2482850"/>
              <a:gd name="connsiteY43" fmla="*/ 1149401 h 1583239"/>
              <a:gd name="connsiteX44" fmla="*/ 1784350 w 2482850"/>
              <a:gd name="connsiteY44" fmla="*/ 1270051 h 1583239"/>
              <a:gd name="connsiteX45" fmla="*/ 1790700 w 2482850"/>
              <a:gd name="connsiteY45" fmla="*/ 1054151 h 1583239"/>
              <a:gd name="connsiteX46" fmla="*/ 1835150 w 2482850"/>
              <a:gd name="connsiteY46" fmla="*/ 1314501 h 1583239"/>
              <a:gd name="connsiteX47" fmla="*/ 1873250 w 2482850"/>
              <a:gd name="connsiteY47" fmla="*/ 933501 h 1583239"/>
              <a:gd name="connsiteX48" fmla="*/ 1873250 w 2482850"/>
              <a:gd name="connsiteY48" fmla="*/ 1117651 h 1583239"/>
              <a:gd name="connsiteX49" fmla="*/ 1930400 w 2482850"/>
              <a:gd name="connsiteY49" fmla="*/ 901751 h 1583239"/>
              <a:gd name="connsiteX50" fmla="*/ 1968500 w 2482850"/>
              <a:gd name="connsiteY50" fmla="*/ 1085901 h 1583239"/>
              <a:gd name="connsiteX51" fmla="*/ 1981200 w 2482850"/>
              <a:gd name="connsiteY51" fmla="*/ 914451 h 1583239"/>
              <a:gd name="connsiteX52" fmla="*/ 2095500 w 2482850"/>
              <a:gd name="connsiteY52" fmla="*/ 1124001 h 1583239"/>
              <a:gd name="connsiteX53" fmla="*/ 2114550 w 2482850"/>
              <a:gd name="connsiteY53" fmla="*/ 895401 h 1583239"/>
              <a:gd name="connsiteX54" fmla="*/ 2127250 w 2482850"/>
              <a:gd name="connsiteY54" fmla="*/ 1104951 h 1583239"/>
              <a:gd name="connsiteX55" fmla="*/ 2139950 w 2482850"/>
              <a:gd name="connsiteY55" fmla="*/ 971601 h 1583239"/>
              <a:gd name="connsiteX56" fmla="*/ 2139950 w 2482850"/>
              <a:gd name="connsiteY56" fmla="*/ 1085901 h 1583239"/>
              <a:gd name="connsiteX57" fmla="*/ 2190750 w 2482850"/>
              <a:gd name="connsiteY57" fmla="*/ 977951 h 1583239"/>
              <a:gd name="connsiteX58" fmla="*/ 2235200 w 2482850"/>
              <a:gd name="connsiteY58" fmla="*/ 1143051 h 1583239"/>
              <a:gd name="connsiteX59" fmla="*/ 2235200 w 2482850"/>
              <a:gd name="connsiteY59" fmla="*/ 914451 h 1583239"/>
              <a:gd name="connsiteX60" fmla="*/ 2286000 w 2482850"/>
              <a:gd name="connsiteY60" fmla="*/ 1181151 h 1583239"/>
              <a:gd name="connsiteX61" fmla="*/ 2330450 w 2482850"/>
              <a:gd name="connsiteY61" fmla="*/ 933501 h 1583239"/>
              <a:gd name="connsiteX62" fmla="*/ 2343150 w 2482850"/>
              <a:gd name="connsiteY62" fmla="*/ 1200201 h 1583239"/>
              <a:gd name="connsiteX63" fmla="*/ 2413000 w 2482850"/>
              <a:gd name="connsiteY63" fmla="*/ 971601 h 1583239"/>
              <a:gd name="connsiteX64" fmla="*/ 2482850 w 2482850"/>
              <a:gd name="connsiteY64" fmla="*/ 1244651 h 1583239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301750 w 2482850"/>
              <a:gd name="connsiteY36" fmla="*/ 128910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270000 w 2482850"/>
              <a:gd name="connsiteY36" fmla="*/ 129545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68856"/>
              <a:gd name="connsiteX1" fmla="*/ 38100 w 2482850"/>
              <a:gd name="connsiteY1" fmla="*/ 958901 h 1568856"/>
              <a:gd name="connsiteX2" fmla="*/ 82550 w 2482850"/>
              <a:gd name="connsiteY2" fmla="*/ 781101 h 1568856"/>
              <a:gd name="connsiteX3" fmla="*/ 95250 w 2482850"/>
              <a:gd name="connsiteY3" fmla="*/ 997001 h 1568856"/>
              <a:gd name="connsiteX4" fmla="*/ 165100 w 2482850"/>
              <a:gd name="connsiteY4" fmla="*/ 743001 h 1568856"/>
              <a:gd name="connsiteX5" fmla="*/ 165100 w 2482850"/>
              <a:gd name="connsiteY5" fmla="*/ 1003351 h 1568856"/>
              <a:gd name="connsiteX6" fmla="*/ 234950 w 2482850"/>
              <a:gd name="connsiteY6" fmla="*/ 774751 h 1568856"/>
              <a:gd name="connsiteX7" fmla="*/ 298450 w 2482850"/>
              <a:gd name="connsiteY7" fmla="*/ 946201 h 1568856"/>
              <a:gd name="connsiteX8" fmla="*/ 298450 w 2482850"/>
              <a:gd name="connsiteY8" fmla="*/ 711251 h 1568856"/>
              <a:gd name="connsiteX9" fmla="*/ 330200 w 2482850"/>
              <a:gd name="connsiteY9" fmla="*/ 908101 h 1568856"/>
              <a:gd name="connsiteX10" fmla="*/ 330200 w 2482850"/>
              <a:gd name="connsiteY10" fmla="*/ 717601 h 1568856"/>
              <a:gd name="connsiteX11" fmla="*/ 355600 w 2482850"/>
              <a:gd name="connsiteY11" fmla="*/ 920801 h 1568856"/>
              <a:gd name="connsiteX12" fmla="*/ 374650 w 2482850"/>
              <a:gd name="connsiteY12" fmla="*/ 698551 h 1568856"/>
              <a:gd name="connsiteX13" fmla="*/ 374650 w 2482850"/>
              <a:gd name="connsiteY13" fmla="*/ 901751 h 1568856"/>
              <a:gd name="connsiteX14" fmla="*/ 444500 w 2482850"/>
              <a:gd name="connsiteY14" fmla="*/ 717601 h 1568856"/>
              <a:gd name="connsiteX15" fmla="*/ 444500 w 2482850"/>
              <a:gd name="connsiteY15" fmla="*/ 857301 h 1568856"/>
              <a:gd name="connsiteX16" fmla="*/ 488950 w 2482850"/>
              <a:gd name="connsiteY16" fmla="*/ 723951 h 1568856"/>
              <a:gd name="connsiteX17" fmla="*/ 501650 w 2482850"/>
              <a:gd name="connsiteY17" fmla="*/ 850951 h 1568856"/>
              <a:gd name="connsiteX18" fmla="*/ 501650 w 2482850"/>
              <a:gd name="connsiteY18" fmla="*/ 698551 h 1568856"/>
              <a:gd name="connsiteX19" fmla="*/ 577850 w 2482850"/>
              <a:gd name="connsiteY19" fmla="*/ 1009701 h 1568856"/>
              <a:gd name="connsiteX20" fmla="*/ 628650 w 2482850"/>
              <a:gd name="connsiteY20" fmla="*/ 533451 h 1568856"/>
              <a:gd name="connsiteX21" fmla="*/ 654050 w 2482850"/>
              <a:gd name="connsiteY21" fmla="*/ 692201 h 1568856"/>
              <a:gd name="connsiteX22" fmla="*/ 723900 w 2482850"/>
              <a:gd name="connsiteY22" fmla="*/ 508051 h 1568856"/>
              <a:gd name="connsiteX23" fmla="*/ 730250 w 2482850"/>
              <a:gd name="connsiteY23" fmla="*/ 641401 h 1568856"/>
              <a:gd name="connsiteX24" fmla="*/ 793750 w 2482850"/>
              <a:gd name="connsiteY24" fmla="*/ 520751 h 1568856"/>
              <a:gd name="connsiteX25" fmla="*/ 793750 w 2482850"/>
              <a:gd name="connsiteY25" fmla="*/ 647751 h 1568856"/>
              <a:gd name="connsiteX26" fmla="*/ 857250 w 2482850"/>
              <a:gd name="connsiteY26" fmla="*/ 431851 h 1568856"/>
              <a:gd name="connsiteX27" fmla="*/ 863600 w 2482850"/>
              <a:gd name="connsiteY27" fmla="*/ 654101 h 1568856"/>
              <a:gd name="connsiteX28" fmla="*/ 933450 w 2482850"/>
              <a:gd name="connsiteY28" fmla="*/ 51 h 1568856"/>
              <a:gd name="connsiteX29" fmla="*/ 990600 w 2482850"/>
              <a:gd name="connsiteY29" fmla="*/ 692201 h 1568856"/>
              <a:gd name="connsiteX30" fmla="*/ 1041400 w 2482850"/>
              <a:gd name="connsiteY30" fmla="*/ 381051 h 1568856"/>
              <a:gd name="connsiteX31" fmla="*/ 1066800 w 2482850"/>
              <a:gd name="connsiteY31" fmla="*/ 685851 h 1568856"/>
              <a:gd name="connsiteX32" fmla="*/ 1073150 w 2482850"/>
              <a:gd name="connsiteY32" fmla="*/ 412801 h 1568856"/>
              <a:gd name="connsiteX33" fmla="*/ 1092200 w 2482850"/>
              <a:gd name="connsiteY33" fmla="*/ 596951 h 1568856"/>
              <a:gd name="connsiteX34" fmla="*/ 1200150 w 2482850"/>
              <a:gd name="connsiteY34" fmla="*/ 1181151 h 1568856"/>
              <a:gd name="connsiteX35" fmla="*/ 1231900 w 2482850"/>
              <a:gd name="connsiteY35" fmla="*/ 1066851 h 1568856"/>
              <a:gd name="connsiteX36" fmla="*/ 1270000 w 2482850"/>
              <a:gd name="connsiteY36" fmla="*/ 1295451 h 1568856"/>
              <a:gd name="connsiteX37" fmla="*/ 1314450 w 2482850"/>
              <a:gd name="connsiteY37" fmla="*/ 1117651 h 1568856"/>
              <a:gd name="connsiteX38" fmla="*/ 1327150 w 2482850"/>
              <a:gd name="connsiteY38" fmla="*/ 1378001 h 1568856"/>
              <a:gd name="connsiteX39" fmla="*/ 1441450 w 2482850"/>
              <a:gd name="connsiteY39" fmla="*/ 933501 h 1568856"/>
              <a:gd name="connsiteX40" fmla="*/ 1460500 w 2482850"/>
              <a:gd name="connsiteY40" fmla="*/ 1562151 h 1568856"/>
              <a:gd name="connsiteX41" fmla="*/ 1644650 w 2482850"/>
              <a:gd name="connsiteY41" fmla="*/ 1270051 h 1568856"/>
              <a:gd name="connsiteX42" fmla="*/ 1701800 w 2482850"/>
              <a:gd name="connsiteY42" fmla="*/ 1352601 h 1568856"/>
              <a:gd name="connsiteX43" fmla="*/ 1765300 w 2482850"/>
              <a:gd name="connsiteY43" fmla="*/ 1149401 h 1568856"/>
              <a:gd name="connsiteX44" fmla="*/ 1784350 w 2482850"/>
              <a:gd name="connsiteY44" fmla="*/ 1270051 h 1568856"/>
              <a:gd name="connsiteX45" fmla="*/ 1790700 w 2482850"/>
              <a:gd name="connsiteY45" fmla="*/ 1054151 h 1568856"/>
              <a:gd name="connsiteX46" fmla="*/ 1835150 w 2482850"/>
              <a:gd name="connsiteY46" fmla="*/ 1314501 h 1568856"/>
              <a:gd name="connsiteX47" fmla="*/ 1873250 w 2482850"/>
              <a:gd name="connsiteY47" fmla="*/ 933501 h 1568856"/>
              <a:gd name="connsiteX48" fmla="*/ 1873250 w 2482850"/>
              <a:gd name="connsiteY48" fmla="*/ 1117651 h 1568856"/>
              <a:gd name="connsiteX49" fmla="*/ 1930400 w 2482850"/>
              <a:gd name="connsiteY49" fmla="*/ 901751 h 1568856"/>
              <a:gd name="connsiteX50" fmla="*/ 1968500 w 2482850"/>
              <a:gd name="connsiteY50" fmla="*/ 1085901 h 1568856"/>
              <a:gd name="connsiteX51" fmla="*/ 1981200 w 2482850"/>
              <a:gd name="connsiteY51" fmla="*/ 914451 h 1568856"/>
              <a:gd name="connsiteX52" fmla="*/ 2095500 w 2482850"/>
              <a:gd name="connsiteY52" fmla="*/ 1124001 h 1568856"/>
              <a:gd name="connsiteX53" fmla="*/ 2114550 w 2482850"/>
              <a:gd name="connsiteY53" fmla="*/ 895401 h 1568856"/>
              <a:gd name="connsiteX54" fmla="*/ 2127250 w 2482850"/>
              <a:gd name="connsiteY54" fmla="*/ 1104951 h 1568856"/>
              <a:gd name="connsiteX55" fmla="*/ 2139950 w 2482850"/>
              <a:gd name="connsiteY55" fmla="*/ 971601 h 1568856"/>
              <a:gd name="connsiteX56" fmla="*/ 2139950 w 2482850"/>
              <a:gd name="connsiteY56" fmla="*/ 1085901 h 1568856"/>
              <a:gd name="connsiteX57" fmla="*/ 2190750 w 2482850"/>
              <a:gd name="connsiteY57" fmla="*/ 977951 h 1568856"/>
              <a:gd name="connsiteX58" fmla="*/ 2235200 w 2482850"/>
              <a:gd name="connsiteY58" fmla="*/ 1143051 h 1568856"/>
              <a:gd name="connsiteX59" fmla="*/ 2235200 w 2482850"/>
              <a:gd name="connsiteY59" fmla="*/ 914451 h 1568856"/>
              <a:gd name="connsiteX60" fmla="*/ 2286000 w 2482850"/>
              <a:gd name="connsiteY60" fmla="*/ 1181151 h 1568856"/>
              <a:gd name="connsiteX61" fmla="*/ 2330450 w 2482850"/>
              <a:gd name="connsiteY61" fmla="*/ 933501 h 1568856"/>
              <a:gd name="connsiteX62" fmla="*/ 2343150 w 2482850"/>
              <a:gd name="connsiteY62" fmla="*/ 1200201 h 1568856"/>
              <a:gd name="connsiteX63" fmla="*/ 2413000 w 2482850"/>
              <a:gd name="connsiteY63" fmla="*/ 971601 h 1568856"/>
              <a:gd name="connsiteX64" fmla="*/ 2482850 w 2482850"/>
              <a:gd name="connsiteY64" fmla="*/ 1244651 h 1568856"/>
              <a:gd name="connsiteX0" fmla="*/ 0 w 2482850"/>
              <a:gd name="connsiteY0" fmla="*/ 838251 h 1567896"/>
              <a:gd name="connsiteX1" fmla="*/ 38100 w 2482850"/>
              <a:gd name="connsiteY1" fmla="*/ 958901 h 1567896"/>
              <a:gd name="connsiteX2" fmla="*/ 82550 w 2482850"/>
              <a:gd name="connsiteY2" fmla="*/ 781101 h 1567896"/>
              <a:gd name="connsiteX3" fmla="*/ 95250 w 2482850"/>
              <a:gd name="connsiteY3" fmla="*/ 997001 h 1567896"/>
              <a:gd name="connsiteX4" fmla="*/ 165100 w 2482850"/>
              <a:gd name="connsiteY4" fmla="*/ 743001 h 1567896"/>
              <a:gd name="connsiteX5" fmla="*/ 165100 w 2482850"/>
              <a:gd name="connsiteY5" fmla="*/ 1003351 h 1567896"/>
              <a:gd name="connsiteX6" fmla="*/ 234950 w 2482850"/>
              <a:gd name="connsiteY6" fmla="*/ 774751 h 1567896"/>
              <a:gd name="connsiteX7" fmla="*/ 298450 w 2482850"/>
              <a:gd name="connsiteY7" fmla="*/ 946201 h 1567896"/>
              <a:gd name="connsiteX8" fmla="*/ 298450 w 2482850"/>
              <a:gd name="connsiteY8" fmla="*/ 711251 h 1567896"/>
              <a:gd name="connsiteX9" fmla="*/ 330200 w 2482850"/>
              <a:gd name="connsiteY9" fmla="*/ 908101 h 1567896"/>
              <a:gd name="connsiteX10" fmla="*/ 330200 w 2482850"/>
              <a:gd name="connsiteY10" fmla="*/ 717601 h 1567896"/>
              <a:gd name="connsiteX11" fmla="*/ 355600 w 2482850"/>
              <a:gd name="connsiteY11" fmla="*/ 920801 h 1567896"/>
              <a:gd name="connsiteX12" fmla="*/ 374650 w 2482850"/>
              <a:gd name="connsiteY12" fmla="*/ 698551 h 1567896"/>
              <a:gd name="connsiteX13" fmla="*/ 374650 w 2482850"/>
              <a:gd name="connsiteY13" fmla="*/ 901751 h 1567896"/>
              <a:gd name="connsiteX14" fmla="*/ 444500 w 2482850"/>
              <a:gd name="connsiteY14" fmla="*/ 717601 h 1567896"/>
              <a:gd name="connsiteX15" fmla="*/ 444500 w 2482850"/>
              <a:gd name="connsiteY15" fmla="*/ 857301 h 1567896"/>
              <a:gd name="connsiteX16" fmla="*/ 488950 w 2482850"/>
              <a:gd name="connsiteY16" fmla="*/ 723951 h 1567896"/>
              <a:gd name="connsiteX17" fmla="*/ 501650 w 2482850"/>
              <a:gd name="connsiteY17" fmla="*/ 850951 h 1567896"/>
              <a:gd name="connsiteX18" fmla="*/ 501650 w 2482850"/>
              <a:gd name="connsiteY18" fmla="*/ 698551 h 1567896"/>
              <a:gd name="connsiteX19" fmla="*/ 577850 w 2482850"/>
              <a:gd name="connsiteY19" fmla="*/ 1009701 h 1567896"/>
              <a:gd name="connsiteX20" fmla="*/ 628650 w 2482850"/>
              <a:gd name="connsiteY20" fmla="*/ 533451 h 1567896"/>
              <a:gd name="connsiteX21" fmla="*/ 654050 w 2482850"/>
              <a:gd name="connsiteY21" fmla="*/ 692201 h 1567896"/>
              <a:gd name="connsiteX22" fmla="*/ 723900 w 2482850"/>
              <a:gd name="connsiteY22" fmla="*/ 508051 h 1567896"/>
              <a:gd name="connsiteX23" fmla="*/ 730250 w 2482850"/>
              <a:gd name="connsiteY23" fmla="*/ 641401 h 1567896"/>
              <a:gd name="connsiteX24" fmla="*/ 793750 w 2482850"/>
              <a:gd name="connsiteY24" fmla="*/ 520751 h 1567896"/>
              <a:gd name="connsiteX25" fmla="*/ 793750 w 2482850"/>
              <a:gd name="connsiteY25" fmla="*/ 647751 h 1567896"/>
              <a:gd name="connsiteX26" fmla="*/ 857250 w 2482850"/>
              <a:gd name="connsiteY26" fmla="*/ 431851 h 1567896"/>
              <a:gd name="connsiteX27" fmla="*/ 863600 w 2482850"/>
              <a:gd name="connsiteY27" fmla="*/ 654101 h 1567896"/>
              <a:gd name="connsiteX28" fmla="*/ 933450 w 2482850"/>
              <a:gd name="connsiteY28" fmla="*/ 51 h 1567896"/>
              <a:gd name="connsiteX29" fmla="*/ 990600 w 2482850"/>
              <a:gd name="connsiteY29" fmla="*/ 692201 h 1567896"/>
              <a:gd name="connsiteX30" fmla="*/ 1041400 w 2482850"/>
              <a:gd name="connsiteY30" fmla="*/ 381051 h 1567896"/>
              <a:gd name="connsiteX31" fmla="*/ 1066800 w 2482850"/>
              <a:gd name="connsiteY31" fmla="*/ 685851 h 1567896"/>
              <a:gd name="connsiteX32" fmla="*/ 1073150 w 2482850"/>
              <a:gd name="connsiteY32" fmla="*/ 412801 h 1567896"/>
              <a:gd name="connsiteX33" fmla="*/ 1092200 w 2482850"/>
              <a:gd name="connsiteY33" fmla="*/ 596951 h 1567896"/>
              <a:gd name="connsiteX34" fmla="*/ 1200150 w 2482850"/>
              <a:gd name="connsiteY34" fmla="*/ 1181151 h 1567896"/>
              <a:gd name="connsiteX35" fmla="*/ 1231900 w 2482850"/>
              <a:gd name="connsiteY35" fmla="*/ 1066851 h 1567896"/>
              <a:gd name="connsiteX36" fmla="*/ 1270000 w 2482850"/>
              <a:gd name="connsiteY36" fmla="*/ 1295451 h 1567896"/>
              <a:gd name="connsiteX37" fmla="*/ 1314450 w 2482850"/>
              <a:gd name="connsiteY37" fmla="*/ 1117651 h 1567896"/>
              <a:gd name="connsiteX38" fmla="*/ 1327150 w 2482850"/>
              <a:gd name="connsiteY38" fmla="*/ 1378001 h 1567896"/>
              <a:gd name="connsiteX39" fmla="*/ 1441450 w 2482850"/>
              <a:gd name="connsiteY39" fmla="*/ 933501 h 1567896"/>
              <a:gd name="connsiteX40" fmla="*/ 1460500 w 2482850"/>
              <a:gd name="connsiteY40" fmla="*/ 1562151 h 1567896"/>
              <a:gd name="connsiteX41" fmla="*/ 1568450 w 2482850"/>
              <a:gd name="connsiteY41" fmla="*/ 1251001 h 1567896"/>
              <a:gd name="connsiteX42" fmla="*/ 1701800 w 2482850"/>
              <a:gd name="connsiteY42" fmla="*/ 1352601 h 1567896"/>
              <a:gd name="connsiteX43" fmla="*/ 1765300 w 2482850"/>
              <a:gd name="connsiteY43" fmla="*/ 1149401 h 1567896"/>
              <a:gd name="connsiteX44" fmla="*/ 1784350 w 2482850"/>
              <a:gd name="connsiteY44" fmla="*/ 1270051 h 1567896"/>
              <a:gd name="connsiteX45" fmla="*/ 1790700 w 2482850"/>
              <a:gd name="connsiteY45" fmla="*/ 1054151 h 1567896"/>
              <a:gd name="connsiteX46" fmla="*/ 1835150 w 2482850"/>
              <a:gd name="connsiteY46" fmla="*/ 1314501 h 1567896"/>
              <a:gd name="connsiteX47" fmla="*/ 1873250 w 2482850"/>
              <a:gd name="connsiteY47" fmla="*/ 933501 h 1567896"/>
              <a:gd name="connsiteX48" fmla="*/ 1873250 w 2482850"/>
              <a:gd name="connsiteY48" fmla="*/ 1117651 h 1567896"/>
              <a:gd name="connsiteX49" fmla="*/ 1930400 w 2482850"/>
              <a:gd name="connsiteY49" fmla="*/ 901751 h 1567896"/>
              <a:gd name="connsiteX50" fmla="*/ 1968500 w 2482850"/>
              <a:gd name="connsiteY50" fmla="*/ 1085901 h 1567896"/>
              <a:gd name="connsiteX51" fmla="*/ 1981200 w 2482850"/>
              <a:gd name="connsiteY51" fmla="*/ 914451 h 1567896"/>
              <a:gd name="connsiteX52" fmla="*/ 2095500 w 2482850"/>
              <a:gd name="connsiteY52" fmla="*/ 1124001 h 1567896"/>
              <a:gd name="connsiteX53" fmla="*/ 2114550 w 2482850"/>
              <a:gd name="connsiteY53" fmla="*/ 895401 h 1567896"/>
              <a:gd name="connsiteX54" fmla="*/ 2127250 w 2482850"/>
              <a:gd name="connsiteY54" fmla="*/ 1104951 h 1567896"/>
              <a:gd name="connsiteX55" fmla="*/ 2139950 w 2482850"/>
              <a:gd name="connsiteY55" fmla="*/ 971601 h 1567896"/>
              <a:gd name="connsiteX56" fmla="*/ 2139950 w 2482850"/>
              <a:gd name="connsiteY56" fmla="*/ 1085901 h 1567896"/>
              <a:gd name="connsiteX57" fmla="*/ 2190750 w 2482850"/>
              <a:gd name="connsiteY57" fmla="*/ 977951 h 1567896"/>
              <a:gd name="connsiteX58" fmla="*/ 2235200 w 2482850"/>
              <a:gd name="connsiteY58" fmla="*/ 1143051 h 1567896"/>
              <a:gd name="connsiteX59" fmla="*/ 2235200 w 2482850"/>
              <a:gd name="connsiteY59" fmla="*/ 914451 h 1567896"/>
              <a:gd name="connsiteX60" fmla="*/ 2286000 w 2482850"/>
              <a:gd name="connsiteY60" fmla="*/ 1181151 h 1567896"/>
              <a:gd name="connsiteX61" fmla="*/ 2330450 w 2482850"/>
              <a:gd name="connsiteY61" fmla="*/ 933501 h 1567896"/>
              <a:gd name="connsiteX62" fmla="*/ 2343150 w 2482850"/>
              <a:gd name="connsiteY62" fmla="*/ 1200201 h 1567896"/>
              <a:gd name="connsiteX63" fmla="*/ 2413000 w 2482850"/>
              <a:gd name="connsiteY63" fmla="*/ 971601 h 1567896"/>
              <a:gd name="connsiteX64" fmla="*/ 2482850 w 2482850"/>
              <a:gd name="connsiteY64" fmla="*/ 1244651 h 1567896"/>
              <a:gd name="connsiteX0" fmla="*/ 0 w 2482850"/>
              <a:gd name="connsiteY0" fmla="*/ 838251 h 1561630"/>
              <a:gd name="connsiteX1" fmla="*/ 38100 w 2482850"/>
              <a:gd name="connsiteY1" fmla="*/ 958901 h 1561630"/>
              <a:gd name="connsiteX2" fmla="*/ 82550 w 2482850"/>
              <a:gd name="connsiteY2" fmla="*/ 781101 h 1561630"/>
              <a:gd name="connsiteX3" fmla="*/ 95250 w 2482850"/>
              <a:gd name="connsiteY3" fmla="*/ 997001 h 1561630"/>
              <a:gd name="connsiteX4" fmla="*/ 165100 w 2482850"/>
              <a:gd name="connsiteY4" fmla="*/ 743001 h 1561630"/>
              <a:gd name="connsiteX5" fmla="*/ 165100 w 2482850"/>
              <a:gd name="connsiteY5" fmla="*/ 1003351 h 1561630"/>
              <a:gd name="connsiteX6" fmla="*/ 234950 w 2482850"/>
              <a:gd name="connsiteY6" fmla="*/ 774751 h 1561630"/>
              <a:gd name="connsiteX7" fmla="*/ 298450 w 2482850"/>
              <a:gd name="connsiteY7" fmla="*/ 946201 h 1561630"/>
              <a:gd name="connsiteX8" fmla="*/ 298450 w 2482850"/>
              <a:gd name="connsiteY8" fmla="*/ 711251 h 1561630"/>
              <a:gd name="connsiteX9" fmla="*/ 330200 w 2482850"/>
              <a:gd name="connsiteY9" fmla="*/ 908101 h 1561630"/>
              <a:gd name="connsiteX10" fmla="*/ 330200 w 2482850"/>
              <a:gd name="connsiteY10" fmla="*/ 717601 h 1561630"/>
              <a:gd name="connsiteX11" fmla="*/ 355600 w 2482850"/>
              <a:gd name="connsiteY11" fmla="*/ 920801 h 1561630"/>
              <a:gd name="connsiteX12" fmla="*/ 374650 w 2482850"/>
              <a:gd name="connsiteY12" fmla="*/ 698551 h 1561630"/>
              <a:gd name="connsiteX13" fmla="*/ 374650 w 2482850"/>
              <a:gd name="connsiteY13" fmla="*/ 901751 h 1561630"/>
              <a:gd name="connsiteX14" fmla="*/ 444500 w 2482850"/>
              <a:gd name="connsiteY14" fmla="*/ 717601 h 1561630"/>
              <a:gd name="connsiteX15" fmla="*/ 444500 w 2482850"/>
              <a:gd name="connsiteY15" fmla="*/ 857301 h 1561630"/>
              <a:gd name="connsiteX16" fmla="*/ 488950 w 2482850"/>
              <a:gd name="connsiteY16" fmla="*/ 723951 h 1561630"/>
              <a:gd name="connsiteX17" fmla="*/ 501650 w 2482850"/>
              <a:gd name="connsiteY17" fmla="*/ 850951 h 1561630"/>
              <a:gd name="connsiteX18" fmla="*/ 501650 w 2482850"/>
              <a:gd name="connsiteY18" fmla="*/ 698551 h 1561630"/>
              <a:gd name="connsiteX19" fmla="*/ 577850 w 2482850"/>
              <a:gd name="connsiteY19" fmla="*/ 1009701 h 1561630"/>
              <a:gd name="connsiteX20" fmla="*/ 628650 w 2482850"/>
              <a:gd name="connsiteY20" fmla="*/ 533451 h 1561630"/>
              <a:gd name="connsiteX21" fmla="*/ 654050 w 2482850"/>
              <a:gd name="connsiteY21" fmla="*/ 692201 h 1561630"/>
              <a:gd name="connsiteX22" fmla="*/ 723900 w 2482850"/>
              <a:gd name="connsiteY22" fmla="*/ 508051 h 1561630"/>
              <a:gd name="connsiteX23" fmla="*/ 730250 w 2482850"/>
              <a:gd name="connsiteY23" fmla="*/ 641401 h 1561630"/>
              <a:gd name="connsiteX24" fmla="*/ 793750 w 2482850"/>
              <a:gd name="connsiteY24" fmla="*/ 520751 h 1561630"/>
              <a:gd name="connsiteX25" fmla="*/ 793750 w 2482850"/>
              <a:gd name="connsiteY25" fmla="*/ 647751 h 1561630"/>
              <a:gd name="connsiteX26" fmla="*/ 857250 w 2482850"/>
              <a:gd name="connsiteY26" fmla="*/ 431851 h 1561630"/>
              <a:gd name="connsiteX27" fmla="*/ 863600 w 2482850"/>
              <a:gd name="connsiteY27" fmla="*/ 654101 h 1561630"/>
              <a:gd name="connsiteX28" fmla="*/ 933450 w 2482850"/>
              <a:gd name="connsiteY28" fmla="*/ 51 h 1561630"/>
              <a:gd name="connsiteX29" fmla="*/ 990600 w 2482850"/>
              <a:gd name="connsiteY29" fmla="*/ 692201 h 1561630"/>
              <a:gd name="connsiteX30" fmla="*/ 1041400 w 2482850"/>
              <a:gd name="connsiteY30" fmla="*/ 381051 h 1561630"/>
              <a:gd name="connsiteX31" fmla="*/ 1066800 w 2482850"/>
              <a:gd name="connsiteY31" fmla="*/ 685851 h 1561630"/>
              <a:gd name="connsiteX32" fmla="*/ 1073150 w 2482850"/>
              <a:gd name="connsiteY32" fmla="*/ 412801 h 1561630"/>
              <a:gd name="connsiteX33" fmla="*/ 1092200 w 2482850"/>
              <a:gd name="connsiteY33" fmla="*/ 596951 h 1561630"/>
              <a:gd name="connsiteX34" fmla="*/ 1200150 w 2482850"/>
              <a:gd name="connsiteY34" fmla="*/ 1181151 h 1561630"/>
              <a:gd name="connsiteX35" fmla="*/ 1231900 w 2482850"/>
              <a:gd name="connsiteY35" fmla="*/ 1066851 h 1561630"/>
              <a:gd name="connsiteX36" fmla="*/ 1270000 w 2482850"/>
              <a:gd name="connsiteY36" fmla="*/ 1295451 h 1561630"/>
              <a:gd name="connsiteX37" fmla="*/ 1314450 w 2482850"/>
              <a:gd name="connsiteY37" fmla="*/ 1117651 h 1561630"/>
              <a:gd name="connsiteX38" fmla="*/ 1327150 w 2482850"/>
              <a:gd name="connsiteY38" fmla="*/ 1378001 h 1561630"/>
              <a:gd name="connsiteX39" fmla="*/ 1441450 w 2482850"/>
              <a:gd name="connsiteY39" fmla="*/ 933501 h 1561630"/>
              <a:gd name="connsiteX40" fmla="*/ 1498600 w 2482850"/>
              <a:gd name="connsiteY40" fmla="*/ 1555801 h 1561630"/>
              <a:gd name="connsiteX41" fmla="*/ 1568450 w 2482850"/>
              <a:gd name="connsiteY41" fmla="*/ 1251001 h 1561630"/>
              <a:gd name="connsiteX42" fmla="*/ 1701800 w 2482850"/>
              <a:gd name="connsiteY42" fmla="*/ 1352601 h 1561630"/>
              <a:gd name="connsiteX43" fmla="*/ 1765300 w 2482850"/>
              <a:gd name="connsiteY43" fmla="*/ 1149401 h 1561630"/>
              <a:gd name="connsiteX44" fmla="*/ 1784350 w 2482850"/>
              <a:gd name="connsiteY44" fmla="*/ 1270051 h 1561630"/>
              <a:gd name="connsiteX45" fmla="*/ 1790700 w 2482850"/>
              <a:gd name="connsiteY45" fmla="*/ 1054151 h 1561630"/>
              <a:gd name="connsiteX46" fmla="*/ 1835150 w 2482850"/>
              <a:gd name="connsiteY46" fmla="*/ 1314501 h 1561630"/>
              <a:gd name="connsiteX47" fmla="*/ 1873250 w 2482850"/>
              <a:gd name="connsiteY47" fmla="*/ 933501 h 1561630"/>
              <a:gd name="connsiteX48" fmla="*/ 1873250 w 2482850"/>
              <a:gd name="connsiteY48" fmla="*/ 1117651 h 1561630"/>
              <a:gd name="connsiteX49" fmla="*/ 1930400 w 2482850"/>
              <a:gd name="connsiteY49" fmla="*/ 901751 h 1561630"/>
              <a:gd name="connsiteX50" fmla="*/ 1968500 w 2482850"/>
              <a:gd name="connsiteY50" fmla="*/ 1085901 h 1561630"/>
              <a:gd name="connsiteX51" fmla="*/ 1981200 w 2482850"/>
              <a:gd name="connsiteY51" fmla="*/ 914451 h 1561630"/>
              <a:gd name="connsiteX52" fmla="*/ 2095500 w 2482850"/>
              <a:gd name="connsiteY52" fmla="*/ 1124001 h 1561630"/>
              <a:gd name="connsiteX53" fmla="*/ 2114550 w 2482850"/>
              <a:gd name="connsiteY53" fmla="*/ 895401 h 1561630"/>
              <a:gd name="connsiteX54" fmla="*/ 2127250 w 2482850"/>
              <a:gd name="connsiteY54" fmla="*/ 1104951 h 1561630"/>
              <a:gd name="connsiteX55" fmla="*/ 2139950 w 2482850"/>
              <a:gd name="connsiteY55" fmla="*/ 971601 h 1561630"/>
              <a:gd name="connsiteX56" fmla="*/ 2139950 w 2482850"/>
              <a:gd name="connsiteY56" fmla="*/ 1085901 h 1561630"/>
              <a:gd name="connsiteX57" fmla="*/ 2190750 w 2482850"/>
              <a:gd name="connsiteY57" fmla="*/ 977951 h 1561630"/>
              <a:gd name="connsiteX58" fmla="*/ 2235200 w 2482850"/>
              <a:gd name="connsiteY58" fmla="*/ 1143051 h 1561630"/>
              <a:gd name="connsiteX59" fmla="*/ 2235200 w 2482850"/>
              <a:gd name="connsiteY59" fmla="*/ 914451 h 1561630"/>
              <a:gd name="connsiteX60" fmla="*/ 2286000 w 2482850"/>
              <a:gd name="connsiteY60" fmla="*/ 1181151 h 1561630"/>
              <a:gd name="connsiteX61" fmla="*/ 2330450 w 2482850"/>
              <a:gd name="connsiteY61" fmla="*/ 933501 h 1561630"/>
              <a:gd name="connsiteX62" fmla="*/ 2343150 w 2482850"/>
              <a:gd name="connsiteY62" fmla="*/ 1200201 h 1561630"/>
              <a:gd name="connsiteX63" fmla="*/ 2413000 w 2482850"/>
              <a:gd name="connsiteY63" fmla="*/ 971601 h 1561630"/>
              <a:gd name="connsiteX64" fmla="*/ 2482850 w 2482850"/>
              <a:gd name="connsiteY64" fmla="*/ 1244651 h 1561630"/>
              <a:gd name="connsiteX0" fmla="*/ 0 w 2482850"/>
              <a:gd name="connsiteY0" fmla="*/ 1009691 h 1733070"/>
              <a:gd name="connsiteX1" fmla="*/ 38100 w 2482850"/>
              <a:gd name="connsiteY1" fmla="*/ 1130341 h 1733070"/>
              <a:gd name="connsiteX2" fmla="*/ 82550 w 2482850"/>
              <a:gd name="connsiteY2" fmla="*/ 952541 h 1733070"/>
              <a:gd name="connsiteX3" fmla="*/ 95250 w 2482850"/>
              <a:gd name="connsiteY3" fmla="*/ 1168441 h 1733070"/>
              <a:gd name="connsiteX4" fmla="*/ 165100 w 2482850"/>
              <a:gd name="connsiteY4" fmla="*/ 914441 h 1733070"/>
              <a:gd name="connsiteX5" fmla="*/ 165100 w 2482850"/>
              <a:gd name="connsiteY5" fmla="*/ 1174791 h 1733070"/>
              <a:gd name="connsiteX6" fmla="*/ 234950 w 2482850"/>
              <a:gd name="connsiteY6" fmla="*/ 946191 h 1733070"/>
              <a:gd name="connsiteX7" fmla="*/ 298450 w 2482850"/>
              <a:gd name="connsiteY7" fmla="*/ 1117641 h 1733070"/>
              <a:gd name="connsiteX8" fmla="*/ 298450 w 2482850"/>
              <a:gd name="connsiteY8" fmla="*/ 882691 h 1733070"/>
              <a:gd name="connsiteX9" fmla="*/ 330200 w 2482850"/>
              <a:gd name="connsiteY9" fmla="*/ 1079541 h 1733070"/>
              <a:gd name="connsiteX10" fmla="*/ 330200 w 2482850"/>
              <a:gd name="connsiteY10" fmla="*/ 889041 h 1733070"/>
              <a:gd name="connsiteX11" fmla="*/ 355600 w 2482850"/>
              <a:gd name="connsiteY11" fmla="*/ 1092241 h 1733070"/>
              <a:gd name="connsiteX12" fmla="*/ 374650 w 2482850"/>
              <a:gd name="connsiteY12" fmla="*/ 869991 h 1733070"/>
              <a:gd name="connsiteX13" fmla="*/ 374650 w 2482850"/>
              <a:gd name="connsiteY13" fmla="*/ 1073191 h 1733070"/>
              <a:gd name="connsiteX14" fmla="*/ 444500 w 2482850"/>
              <a:gd name="connsiteY14" fmla="*/ 889041 h 1733070"/>
              <a:gd name="connsiteX15" fmla="*/ 444500 w 2482850"/>
              <a:gd name="connsiteY15" fmla="*/ 1028741 h 1733070"/>
              <a:gd name="connsiteX16" fmla="*/ 488950 w 2482850"/>
              <a:gd name="connsiteY16" fmla="*/ 895391 h 1733070"/>
              <a:gd name="connsiteX17" fmla="*/ 501650 w 2482850"/>
              <a:gd name="connsiteY17" fmla="*/ 1022391 h 1733070"/>
              <a:gd name="connsiteX18" fmla="*/ 501650 w 2482850"/>
              <a:gd name="connsiteY18" fmla="*/ 869991 h 1733070"/>
              <a:gd name="connsiteX19" fmla="*/ 577850 w 2482850"/>
              <a:gd name="connsiteY19" fmla="*/ 1181141 h 1733070"/>
              <a:gd name="connsiteX20" fmla="*/ 628650 w 2482850"/>
              <a:gd name="connsiteY20" fmla="*/ 704891 h 1733070"/>
              <a:gd name="connsiteX21" fmla="*/ 654050 w 2482850"/>
              <a:gd name="connsiteY21" fmla="*/ 863641 h 1733070"/>
              <a:gd name="connsiteX22" fmla="*/ 723900 w 2482850"/>
              <a:gd name="connsiteY22" fmla="*/ 679491 h 1733070"/>
              <a:gd name="connsiteX23" fmla="*/ 730250 w 2482850"/>
              <a:gd name="connsiteY23" fmla="*/ 812841 h 1733070"/>
              <a:gd name="connsiteX24" fmla="*/ 793750 w 2482850"/>
              <a:gd name="connsiteY24" fmla="*/ 692191 h 1733070"/>
              <a:gd name="connsiteX25" fmla="*/ 793750 w 2482850"/>
              <a:gd name="connsiteY25" fmla="*/ 819191 h 1733070"/>
              <a:gd name="connsiteX26" fmla="*/ 857250 w 2482850"/>
              <a:gd name="connsiteY26" fmla="*/ 603291 h 1733070"/>
              <a:gd name="connsiteX27" fmla="*/ 863600 w 2482850"/>
              <a:gd name="connsiteY27" fmla="*/ 825541 h 1733070"/>
              <a:gd name="connsiteX28" fmla="*/ 933450 w 2482850"/>
              <a:gd name="connsiteY28" fmla="*/ 41 h 1733070"/>
              <a:gd name="connsiteX29" fmla="*/ 990600 w 2482850"/>
              <a:gd name="connsiteY29" fmla="*/ 863641 h 1733070"/>
              <a:gd name="connsiteX30" fmla="*/ 1041400 w 2482850"/>
              <a:gd name="connsiteY30" fmla="*/ 552491 h 1733070"/>
              <a:gd name="connsiteX31" fmla="*/ 1066800 w 2482850"/>
              <a:gd name="connsiteY31" fmla="*/ 857291 h 1733070"/>
              <a:gd name="connsiteX32" fmla="*/ 1073150 w 2482850"/>
              <a:gd name="connsiteY32" fmla="*/ 584241 h 1733070"/>
              <a:gd name="connsiteX33" fmla="*/ 1092200 w 2482850"/>
              <a:gd name="connsiteY33" fmla="*/ 768391 h 1733070"/>
              <a:gd name="connsiteX34" fmla="*/ 1200150 w 2482850"/>
              <a:gd name="connsiteY34" fmla="*/ 1352591 h 1733070"/>
              <a:gd name="connsiteX35" fmla="*/ 1231900 w 2482850"/>
              <a:gd name="connsiteY35" fmla="*/ 1238291 h 1733070"/>
              <a:gd name="connsiteX36" fmla="*/ 1270000 w 2482850"/>
              <a:gd name="connsiteY36" fmla="*/ 1466891 h 1733070"/>
              <a:gd name="connsiteX37" fmla="*/ 1314450 w 2482850"/>
              <a:gd name="connsiteY37" fmla="*/ 1289091 h 1733070"/>
              <a:gd name="connsiteX38" fmla="*/ 1327150 w 2482850"/>
              <a:gd name="connsiteY38" fmla="*/ 1549441 h 1733070"/>
              <a:gd name="connsiteX39" fmla="*/ 1441450 w 2482850"/>
              <a:gd name="connsiteY39" fmla="*/ 1104941 h 1733070"/>
              <a:gd name="connsiteX40" fmla="*/ 1498600 w 2482850"/>
              <a:gd name="connsiteY40" fmla="*/ 1727241 h 1733070"/>
              <a:gd name="connsiteX41" fmla="*/ 1568450 w 2482850"/>
              <a:gd name="connsiteY41" fmla="*/ 1422441 h 1733070"/>
              <a:gd name="connsiteX42" fmla="*/ 1701800 w 2482850"/>
              <a:gd name="connsiteY42" fmla="*/ 1524041 h 1733070"/>
              <a:gd name="connsiteX43" fmla="*/ 1765300 w 2482850"/>
              <a:gd name="connsiteY43" fmla="*/ 1320841 h 1733070"/>
              <a:gd name="connsiteX44" fmla="*/ 1784350 w 2482850"/>
              <a:gd name="connsiteY44" fmla="*/ 1441491 h 1733070"/>
              <a:gd name="connsiteX45" fmla="*/ 1790700 w 2482850"/>
              <a:gd name="connsiteY45" fmla="*/ 1225591 h 1733070"/>
              <a:gd name="connsiteX46" fmla="*/ 1835150 w 2482850"/>
              <a:gd name="connsiteY46" fmla="*/ 1485941 h 1733070"/>
              <a:gd name="connsiteX47" fmla="*/ 1873250 w 2482850"/>
              <a:gd name="connsiteY47" fmla="*/ 1104941 h 1733070"/>
              <a:gd name="connsiteX48" fmla="*/ 1873250 w 2482850"/>
              <a:gd name="connsiteY48" fmla="*/ 1289091 h 1733070"/>
              <a:gd name="connsiteX49" fmla="*/ 1930400 w 2482850"/>
              <a:gd name="connsiteY49" fmla="*/ 1073191 h 1733070"/>
              <a:gd name="connsiteX50" fmla="*/ 1968500 w 2482850"/>
              <a:gd name="connsiteY50" fmla="*/ 1257341 h 1733070"/>
              <a:gd name="connsiteX51" fmla="*/ 1981200 w 2482850"/>
              <a:gd name="connsiteY51" fmla="*/ 1085891 h 1733070"/>
              <a:gd name="connsiteX52" fmla="*/ 2095500 w 2482850"/>
              <a:gd name="connsiteY52" fmla="*/ 1295441 h 1733070"/>
              <a:gd name="connsiteX53" fmla="*/ 2114550 w 2482850"/>
              <a:gd name="connsiteY53" fmla="*/ 1066841 h 1733070"/>
              <a:gd name="connsiteX54" fmla="*/ 2127250 w 2482850"/>
              <a:gd name="connsiteY54" fmla="*/ 1276391 h 1733070"/>
              <a:gd name="connsiteX55" fmla="*/ 2139950 w 2482850"/>
              <a:gd name="connsiteY55" fmla="*/ 1143041 h 1733070"/>
              <a:gd name="connsiteX56" fmla="*/ 2139950 w 2482850"/>
              <a:gd name="connsiteY56" fmla="*/ 1257341 h 1733070"/>
              <a:gd name="connsiteX57" fmla="*/ 2190750 w 2482850"/>
              <a:gd name="connsiteY57" fmla="*/ 1149391 h 1733070"/>
              <a:gd name="connsiteX58" fmla="*/ 2235200 w 2482850"/>
              <a:gd name="connsiteY58" fmla="*/ 1314491 h 1733070"/>
              <a:gd name="connsiteX59" fmla="*/ 2235200 w 2482850"/>
              <a:gd name="connsiteY59" fmla="*/ 1085891 h 1733070"/>
              <a:gd name="connsiteX60" fmla="*/ 2286000 w 2482850"/>
              <a:gd name="connsiteY60" fmla="*/ 1352591 h 1733070"/>
              <a:gd name="connsiteX61" fmla="*/ 2330450 w 2482850"/>
              <a:gd name="connsiteY61" fmla="*/ 1104941 h 1733070"/>
              <a:gd name="connsiteX62" fmla="*/ 2343150 w 2482850"/>
              <a:gd name="connsiteY62" fmla="*/ 1371641 h 1733070"/>
              <a:gd name="connsiteX63" fmla="*/ 2413000 w 2482850"/>
              <a:gd name="connsiteY63" fmla="*/ 1143041 h 1733070"/>
              <a:gd name="connsiteX64" fmla="*/ 2482850 w 2482850"/>
              <a:gd name="connsiteY64" fmla="*/ 1416091 h 1733070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41400 w 2482850"/>
              <a:gd name="connsiteY30" fmla="*/ 5525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04900 w 2482850"/>
              <a:gd name="connsiteY33" fmla="*/ 7747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36650 w 2482850"/>
              <a:gd name="connsiteY33" fmla="*/ 7493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2850" h="1733084">
                <a:moveTo>
                  <a:pt x="0" y="1009705"/>
                </a:moveTo>
                <a:cubicBezTo>
                  <a:pt x="12171" y="1074792"/>
                  <a:pt x="24342" y="1139880"/>
                  <a:pt x="38100" y="1130355"/>
                </a:cubicBezTo>
                <a:cubicBezTo>
                  <a:pt x="51858" y="1120830"/>
                  <a:pt x="73025" y="946205"/>
                  <a:pt x="82550" y="952555"/>
                </a:cubicBezTo>
                <a:cubicBezTo>
                  <a:pt x="92075" y="958905"/>
                  <a:pt x="81492" y="1174805"/>
                  <a:pt x="95250" y="1168455"/>
                </a:cubicBezTo>
                <a:cubicBezTo>
                  <a:pt x="109008" y="1162105"/>
                  <a:pt x="153458" y="913397"/>
                  <a:pt x="165100" y="914455"/>
                </a:cubicBezTo>
                <a:cubicBezTo>
                  <a:pt x="176742" y="915513"/>
                  <a:pt x="153458" y="1169513"/>
                  <a:pt x="165100" y="1174805"/>
                </a:cubicBezTo>
                <a:cubicBezTo>
                  <a:pt x="176742" y="1180097"/>
                  <a:pt x="212725" y="955730"/>
                  <a:pt x="234950" y="946205"/>
                </a:cubicBezTo>
                <a:cubicBezTo>
                  <a:pt x="257175" y="936680"/>
                  <a:pt x="287867" y="1128238"/>
                  <a:pt x="298450" y="1117655"/>
                </a:cubicBezTo>
                <a:cubicBezTo>
                  <a:pt x="309033" y="1107072"/>
                  <a:pt x="293158" y="889055"/>
                  <a:pt x="298450" y="882705"/>
                </a:cubicBezTo>
                <a:cubicBezTo>
                  <a:pt x="303742" y="876355"/>
                  <a:pt x="324909" y="1078497"/>
                  <a:pt x="330200" y="1079555"/>
                </a:cubicBezTo>
                <a:cubicBezTo>
                  <a:pt x="335491" y="1080613"/>
                  <a:pt x="325967" y="886938"/>
                  <a:pt x="330200" y="889055"/>
                </a:cubicBezTo>
                <a:cubicBezTo>
                  <a:pt x="334433" y="891172"/>
                  <a:pt x="348192" y="1095430"/>
                  <a:pt x="355600" y="1092255"/>
                </a:cubicBezTo>
                <a:cubicBezTo>
                  <a:pt x="363008" y="1089080"/>
                  <a:pt x="371475" y="873180"/>
                  <a:pt x="374650" y="870005"/>
                </a:cubicBezTo>
                <a:cubicBezTo>
                  <a:pt x="377825" y="866830"/>
                  <a:pt x="363008" y="1070030"/>
                  <a:pt x="374650" y="1073205"/>
                </a:cubicBezTo>
                <a:cubicBezTo>
                  <a:pt x="386292" y="1076380"/>
                  <a:pt x="432858" y="896463"/>
                  <a:pt x="444500" y="889055"/>
                </a:cubicBezTo>
                <a:cubicBezTo>
                  <a:pt x="456142" y="881647"/>
                  <a:pt x="437092" y="1027697"/>
                  <a:pt x="444500" y="1028755"/>
                </a:cubicBezTo>
                <a:cubicBezTo>
                  <a:pt x="451908" y="1029813"/>
                  <a:pt x="479425" y="896463"/>
                  <a:pt x="488950" y="895405"/>
                </a:cubicBezTo>
                <a:cubicBezTo>
                  <a:pt x="498475" y="894347"/>
                  <a:pt x="499533" y="1026638"/>
                  <a:pt x="501650" y="1022405"/>
                </a:cubicBezTo>
                <a:cubicBezTo>
                  <a:pt x="503767" y="1018172"/>
                  <a:pt x="488950" y="843547"/>
                  <a:pt x="501650" y="870005"/>
                </a:cubicBezTo>
                <a:cubicBezTo>
                  <a:pt x="514350" y="896463"/>
                  <a:pt x="556683" y="1208672"/>
                  <a:pt x="577850" y="1181155"/>
                </a:cubicBezTo>
                <a:cubicBezTo>
                  <a:pt x="599017" y="1153638"/>
                  <a:pt x="615950" y="757822"/>
                  <a:pt x="628650" y="704905"/>
                </a:cubicBezTo>
                <a:cubicBezTo>
                  <a:pt x="641350" y="651988"/>
                  <a:pt x="638175" y="867888"/>
                  <a:pt x="654050" y="863655"/>
                </a:cubicBezTo>
                <a:cubicBezTo>
                  <a:pt x="669925" y="859422"/>
                  <a:pt x="711200" y="687972"/>
                  <a:pt x="723900" y="679505"/>
                </a:cubicBezTo>
                <a:cubicBezTo>
                  <a:pt x="736600" y="671038"/>
                  <a:pt x="718608" y="810738"/>
                  <a:pt x="730250" y="812855"/>
                </a:cubicBezTo>
                <a:cubicBezTo>
                  <a:pt x="741892" y="814972"/>
                  <a:pt x="783167" y="691147"/>
                  <a:pt x="793750" y="692205"/>
                </a:cubicBezTo>
                <a:cubicBezTo>
                  <a:pt x="804333" y="693263"/>
                  <a:pt x="783167" y="834022"/>
                  <a:pt x="793750" y="819205"/>
                </a:cubicBezTo>
                <a:cubicBezTo>
                  <a:pt x="804333" y="804388"/>
                  <a:pt x="845608" y="602247"/>
                  <a:pt x="857250" y="603305"/>
                </a:cubicBezTo>
                <a:cubicBezTo>
                  <a:pt x="868892" y="604363"/>
                  <a:pt x="850900" y="926097"/>
                  <a:pt x="863600" y="825555"/>
                </a:cubicBezTo>
                <a:cubicBezTo>
                  <a:pt x="876300" y="725013"/>
                  <a:pt x="916517" y="-7353"/>
                  <a:pt x="933450" y="55"/>
                </a:cubicBezTo>
                <a:cubicBezTo>
                  <a:pt x="950383" y="7463"/>
                  <a:pt x="952500" y="775813"/>
                  <a:pt x="965200" y="870005"/>
                </a:cubicBezTo>
                <a:cubicBezTo>
                  <a:pt x="977900" y="964197"/>
                  <a:pt x="992717" y="567322"/>
                  <a:pt x="1009650" y="565205"/>
                </a:cubicBezTo>
                <a:cubicBezTo>
                  <a:pt x="1026583" y="563088"/>
                  <a:pt x="1056217" y="854130"/>
                  <a:pt x="1066800" y="857305"/>
                </a:cubicBezTo>
                <a:cubicBezTo>
                  <a:pt x="1077383" y="860480"/>
                  <a:pt x="1061508" y="602247"/>
                  <a:pt x="1073150" y="584255"/>
                </a:cubicBezTo>
                <a:cubicBezTo>
                  <a:pt x="1084792" y="566263"/>
                  <a:pt x="1115483" y="621297"/>
                  <a:pt x="1136650" y="749355"/>
                </a:cubicBezTo>
                <a:cubicBezTo>
                  <a:pt x="1157817" y="877413"/>
                  <a:pt x="1184275" y="1271113"/>
                  <a:pt x="1200150" y="1352605"/>
                </a:cubicBezTo>
                <a:cubicBezTo>
                  <a:pt x="1216025" y="1434097"/>
                  <a:pt x="1220258" y="1219255"/>
                  <a:pt x="1231900" y="1238305"/>
                </a:cubicBezTo>
                <a:cubicBezTo>
                  <a:pt x="1243542" y="1257355"/>
                  <a:pt x="1256242" y="1458438"/>
                  <a:pt x="1270000" y="1466905"/>
                </a:cubicBezTo>
                <a:cubicBezTo>
                  <a:pt x="1283758" y="1475372"/>
                  <a:pt x="1304925" y="1275347"/>
                  <a:pt x="1314450" y="1289105"/>
                </a:cubicBezTo>
                <a:cubicBezTo>
                  <a:pt x="1323975" y="1302863"/>
                  <a:pt x="1305983" y="1580147"/>
                  <a:pt x="1327150" y="1549455"/>
                </a:cubicBezTo>
                <a:cubicBezTo>
                  <a:pt x="1348317" y="1518763"/>
                  <a:pt x="1412875" y="1075322"/>
                  <a:pt x="1441450" y="1104955"/>
                </a:cubicBezTo>
                <a:cubicBezTo>
                  <a:pt x="1470025" y="1134588"/>
                  <a:pt x="1477433" y="1674338"/>
                  <a:pt x="1498600" y="1727255"/>
                </a:cubicBezTo>
                <a:cubicBezTo>
                  <a:pt x="1519767" y="1780172"/>
                  <a:pt x="1534583" y="1456322"/>
                  <a:pt x="1568450" y="1422455"/>
                </a:cubicBezTo>
                <a:cubicBezTo>
                  <a:pt x="1602317" y="1388588"/>
                  <a:pt x="1668992" y="1540988"/>
                  <a:pt x="1701800" y="1524055"/>
                </a:cubicBezTo>
                <a:cubicBezTo>
                  <a:pt x="1734608" y="1507122"/>
                  <a:pt x="1751542" y="1334613"/>
                  <a:pt x="1765300" y="1320855"/>
                </a:cubicBezTo>
                <a:cubicBezTo>
                  <a:pt x="1779058" y="1307097"/>
                  <a:pt x="1780117" y="1457380"/>
                  <a:pt x="1784350" y="1441505"/>
                </a:cubicBezTo>
                <a:cubicBezTo>
                  <a:pt x="1788583" y="1425630"/>
                  <a:pt x="1782233" y="1218197"/>
                  <a:pt x="1790700" y="1225605"/>
                </a:cubicBezTo>
                <a:cubicBezTo>
                  <a:pt x="1799167" y="1233013"/>
                  <a:pt x="1821392" y="1506063"/>
                  <a:pt x="1835150" y="1485955"/>
                </a:cubicBezTo>
                <a:cubicBezTo>
                  <a:pt x="1848908" y="1465847"/>
                  <a:pt x="1866900" y="1137763"/>
                  <a:pt x="1873250" y="1104955"/>
                </a:cubicBezTo>
                <a:cubicBezTo>
                  <a:pt x="1879600" y="1072147"/>
                  <a:pt x="1863725" y="1294397"/>
                  <a:pt x="1873250" y="1289105"/>
                </a:cubicBezTo>
                <a:cubicBezTo>
                  <a:pt x="1882775" y="1283813"/>
                  <a:pt x="1914525" y="1078497"/>
                  <a:pt x="1930400" y="1073205"/>
                </a:cubicBezTo>
                <a:cubicBezTo>
                  <a:pt x="1946275" y="1067913"/>
                  <a:pt x="1960033" y="1255238"/>
                  <a:pt x="1968500" y="1257355"/>
                </a:cubicBezTo>
                <a:cubicBezTo>
                  <a:pt x="1976967" y="1259472"/>
                  <a:pt x="1960033" y="1079555"/>
                  <a:pt x="1981200" y="1085905"/>
                </a:cubicBezTo>
                <a:cubicBezTo>
                  <a:pt x="2002367" y="1092255"/>
                  <a:pt x="2073275" y="1298630"/>
                  <a:pt x="2095500" y="1295455"/>
                </a:cubicBezTo>
                <a:cubicBezTo>
                  <a:pt x="2117725" y="1292280"/>
                  <a:pt x="2109258" y="1070030"/>
                  <a:pt x="2114550" y="1066855"/>
                </a:cubicBezTo>
                <a:cubicBezTo>
                  <a:pt x="2119842" y="1063680"/>
                  <a:pt x="2123017" y="1263705"/>
                  <a:pt x="2127250" y="1276405"/>
                </a:cubicBezTo>
                <a:cubicBezTo>
                  <a:pt x="2131483" y="1289105"/>
                  <a:pt x="2137833" y="1146230"/>
                  <a:pt x="2139950" y="1143055"/>
                </a:cubicBezTo>
                <a:cubicBezTo>
                  <a:pt x="2142067" y="1139880"/>
                  <a:pt x="2131483" y="1256297"/>
                  <a:pt x="2139950" y="1257355"/>
                </a:cubicBezTo>
                <a:cubicBezTo>
                  <a:pt x="2148417" y="1258413"/>
                  <a:pt x="2174875" y="1139880"/>
                  <a:pt x="2190750" y="1149405"/>
                </a:cubicBezTo>
                <a:cubicBezTo>
                  <a:pt x="2206625" y="1158930"/>
                  <a:pt x="2227792" y="1325088"/>
                  <a:pt x="2235200" y="1314505"/>
                </a:cubicBezTo>
                <a:cubicBezTo>
                  <a:pt x="2242608" y="1303922"/>
                  <a:pt x="2226733" y="1079555"/>
                  <a:pt x="2235200" y="1085905"/>
                </a:cubicBezTo>
                <a:cubicBezTo>
                  <a:pt x="2243667" y="1092255"/>
                  <a:pt x="2270125" y="1349430"/>
                  <a:pt x="2286000" y="1352605"/>
                </a:cubicBezTo>
                <a:cubicBezTo>
                  <a:pt x="2301875" y="1355780"/>
                  <a:pt x="2320925" y="1101780"/>
                  <a:pt x="2330450" y="1104955"/>
                </a:cubicBezTo>
                <a:cubicBezTo>
                  <a:pt x="2339975" y="1108130"/>
                  <a:pt x="2329392" y="1365305"/>
                  <a:pt x="2343150" y="1371655"/>
                </a:cubicBezTo>
                <a:cubicBezTo>
                  <a:pt x="2356908" y="1378005"/>
                  <a:pt x="2389717" y="1135647"/>
                  <a:pt x="2413000" y="1143055"/>
                </a:cubicBezTo>
                <a:cubicBezTo>
                  <a:pt x="2436283" y="1150463"/>
                  <a:pt x="2482850" y="1416105"/>
                  <a:pt x="2482850" y="1416105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2" name="Freeform 31"/>
          <p:cNvSpPr/>
          <p:nvPr/>
        </p:nvSpPr>
        <p:spPr>
          <a:xfrm>
            <a:off x="5408487" y="2599592"/>
            <a:ext cx="2480341" cy="940709"/>
          </a:xfrm>
          <a:custGeom>
            <a:avLst/>
            <a:gdLst>
              <a:gd name="connsiteX0" fmla="*/ 0 w 2480341"/>
              <a:gd name="connsiteY0" fmla="*/ 460376 h 937541"/>
              <a:gd name="connsiteX1" fmla="*/ 34925 w 2480341"/>
              <a:gd name="connsiteY1" fmla="*/ 901701 h 937541"/>
              <a:gd name="connsiteX2" fmla="*/ 85725 w 2480341"/>
              <a:gd name="connsiteY2" fmla="*/ 669926 h 937541"/>
              <a:gd name="connsiteX3" fmla="*/ 133350 w 2480341"/>
              <a:gd name="connsiteY3" fmla="*/ 730251 h 937541"/>
              <a:gd name="connsiteX4" fmla="*/ 165100 w 2480341"/>
              <a:gd name="connsiteY4" fmla="*/ 625476 h 937541"/>
              <a:gd name="connsiteX5" fmla="*/ 219075 w 2480341"/>
              <a:gd name="connsiteY5" fmla="*/ 635001 h 937541"/>
              <a:gd name="connsiteX6" fmla="*/ 269875 w 2480341"/>
              <a:gd name="connsiteY6" fmla="*/ 165101 h 937541"/>
              <a:gd name="connsiteX7" fmla="*/ 330200 w 2480341"/>
              <a:gd name="connsiteY7" fmla="*/ 225426 h 937541"/>
              <a:gd name="connsiteX8" fmla="*/ 330200 w 2480341"/>
              <a:gd name="connsiteY8" fmla="*/ 336551 h 937541"/>
              <a:gd name="connsiteX9" fmla="*/ 355600 w 2480341"/>
              <a:gd name="connsiteY9" fmla="*/ 73026 h 937541"/>
              <a:gd name="connsiteX10" fmla="*/ 390525 w 2480341"/>
              <a:gd name="connsiteY10" fmla="*/ 206376 h 937541"/>
              <a:gd name="connsiteX11" fmla="*/ 390525 w 2480341"/>
              <a:gd name="connsiteY11" fmla="*/ 428626 h 937541"/>
              <a:gd name="connsiteX12" fmla="*/ 434975 w 2480341"/>
              <a:gd name="connsiteY12" fmla="*/ 25401 h 937541"/>
              <a:gd name="connsiteX13" fmla="*/ 479425 w 2480341"/>
              <a:gd name="connsiteY13" fmla="*/ 257176 h 937541"/>
              <a:gd name="connsiteX14" fmla="*/ 485775 w 2480341"/>
              <a:gd name="connsiteY14" fmla="*/ 171451 h 937541"/>
              <a:gd name="connsiteX15" fmla="*/ 530225 w 2480341"/>
              <a:gd name="connsiteY15" fmla="*/ 301626 h 937541"/>
              <a:gd name="connsiteX16" fmla="*/ 577850 w 2480341"/>
              <a:gd name="connsiteY16" fmla="*/ 244476 h 937541"/>
              <a:gd name="connsiteX17" fmla="*/ 593725 w 2480341"/>
              <a:gd name="connsiteY17" fmla="*/ 352426 h 937541"/>
              <a:gd name="connsiteX18" fmla="*/ 584200 w 2480341"/>
              <a:gd name="connsiteY18" fmla="*/ 168276 h 937541"/>
              <a:gd name="connsiteX19" fmla="*/ 631825 w 2480341"/>
              <a:gd name="connsiteY19" fmla="*/ 352426 h 937541"/>
              <a:gd name="connsiteX20" fmla="*/ 695325 w 2480341"/>
              <a:gd name="connsiteY20" fmla="*/ 165101 h 937541"/>
              <a:gd name="connsiteX21" fmla="*/ 746125 w 2480341"/>
              <a:gd name="connsiteY21" fmla="*/ 498476 h 937541"/>
              <a:gd name="connsiteX22" fmla="*/ 793750 w 2480341"/>
              <a:gd name="connsiteY22" fmla="*/ 425451 h 937541"/>
              <a:gd name="connsiteX23" fmla="*/ 844550 w 2480341"/>
              <a:gd name="connsiteY23" fmla="*/ 577851 h 937541"/>
              <a:gd name="connsiteX24" fmla="*/ 860425 w 2480341"/>
              <a:gd name="connsiteY24" fmla="*/ 457201 h 937541"/>
              <a:gd name="connsiteX25" fmla="*/ 898525 w 2480341"/>
              <a:gd name="connsiteY25" fmla="*/ 549276 h 937541"/>
              <a:gd name="connsiteX26" fmla="*/ 898525 w 2480341"/>
              <a:gd name="connsiteY26" fmla="*/ 406401 h 937541"/>
              <a:gd name="connsiteX27" fmla="*/ 939800 w 2480341"/>
              <a:gd name="connsiteY27" fmla="*/ 660401 h 937541"/>
              <a:gd name="connsiteX28" fmla="*/ 990600 w 2480341"/>
              <a:gd name="connsiteY28" fmla="*/ 473076 h 937541"/>
              <a:gd name="connsiteX29" fmla="*/ 971550 w 2480341"/>
              <a:gd name="connsiteY29" fmla="*/ 936626 h 937541"/>
              <a:gd name="connsiteX30" fmla="*/ 1019175 w 2480341"/>
              <a:gd name="connsiteY30" fmla="*/ 596901 h 937541"/>
              <a:gd name="connsiteX31" fmla="*/ 1060450 w 2480341"/>
              <a:gd name="connsiteY31" fmla="*/ 784226 h 937541"/>
              <a:gd name="connsiteX32" fmla="*/ 1057275 w 2480341"/>
              <a:gd name="connsiteY32" fmla="*/ 615951 h 937541"/>
              <a:gd name="connsiteX33" fmla="*/ 1101725 w 2480341"/>
              <a:gd name="connsiteY33" fmla="*/ 765176 h 937541"/>
              <a:gd name="connsiteX34" fmla="*/ 1101725 w 2480341"/>
              <a:gd name="connsiteY34" fmla="*/ 561976 h 937541"/>
              <a:gd name="connsiteX35" fmla="*/ 1152525 w 2480341"/>
              <a:gd name="connsiteY35" fmla="*/ 771526 h 937541"/>
              <a:gd name="connsiteX36" fmla="*/ 1155700 w 2480341"/>
              <a:gd name="connsiteY36" fmla="*/ 631826 h 937541"/>
              <a:gd name="connsiteX37" fmla="*/ 1168400 w 2480341"/>
              <a:gd name="connsiteY37" fmla="*/ 752476 h 937541"/>
              <a:gd name="connsiteX38" fmla="*/ 1193800 w 2480341"/>
              <a:gd name="connsiteY38" fmla="*/ 615951 h 937541"/>
              <a:gd name="connsiteX39" fmla="*/ 1228725 w 2480341"/>
              <a:gd name="connsiteY39" fmla="*/ 720726 h 937541"/>
              <a:gd name="connsiteX40" fmla="*/ 1235075 w 2480341"/>
              <a:gd name="connsiteY40" fmla="*/ 641351 h 937541"/>
              <a:gd name="connsiteX41" fmla="*/ 1308100 w 2480341"/>
              <a:gd name="connsiteY41" fmla="*/ 723901 h 937541"/>
              <a:gd name="connsiteX42" fmla="*/ 1323975 w 2480341"/>
              <a:gd name="connsiteY42" fmla="*/ 609601 h 937541"/>
              <a:gd name="connsiteX43" fmla="*/ 1393825 w 2480341"/>
              <a:gd name="connsiteY43" fmla="*/ 793751 h 937541"/>
              <a:gd name="connsiteX44" fmla="*/ 1393825 w 2480341"/>
              <a:gd name="connsiteY44" fmla="*/ 587376 h 937541"/>
              <a:gd name="connsiteX45" fmla="*/ 1428750 w 2480341"/>
              <a:gd name="connsiteY45" fmla="*/ 781051 h 937541"/>
              <a:gd name="connsiteX46" fmla="*/ 1425575 w 2480341"/>
              <a:gd name="connsiteY46" fmla="*/ 377826 h 937541"/>
              <a:gd name="connsiteX47" fmla="*/ 1457325 w 2480341"/>
              <a:gd name="connsiteY47" fmla="*/ 488951 h 937541"/>
              <a:gd name="connsiteX48" fmla="*/ 1463675 w 2480341"/>
              <a:gd name="connsiteY48" fmla="*/ 381001 h 937541"/>
              <a:gd name="connsiteX49" fmla="*/ 1485900 w 2480341"/>
              <a:gd name="connsiteY49" fmla="*/ 577851 h 937541"/>
              <a:gd name="connsiteX50" fmla="*/ 1495425 w 2480341"/>
              <a:gd name="connsiteY50" fmla="*/ 425451 h 937541"/>
              <a:gd name="connsiteX51" fmla="*/ 1552575 w 2480341"/>
              <a:gd name="connsiteY51" fmla="*/ 625476 h 937541"/>
              <a:gd name="connsiteX52" fmla="*/ 1555750 w 2480341"/>
              <a:gd name="connsiteY52" fmla="*/ 415926 h 937541"/>
              <a:gd name="connsiteX53" fmla="*/ 1612900 w 2480341"/>
              <a:gd name="connsiteY53" fmla="*/ 673101 h 937541"/>
              <a:gd name="connsiteX54" fmla="*/ 1628775 w 2480341"/>
              <a:gd name="connsiteY54" fmla="*/ 412751 h 937541"/>
              <a:gd name="connsiteX55" fmla="*/ 1654175 w 2480341"/>
              <a:gd name="connsiteY55" fmla="*/ 606426 h 937541"/>
              <a:gd name="connsiteX56" fmla="*/ 1654175 w 2480341"/>
              <a:gd name="connsiteY56" fmla="*/ 444501 h 937541"/>
              <a:gd name="connsiteX57" fmla="*/ 1682750 w 2480341"/>
              <a:gd name="connsiteY57" fmla="*/ 590551 h 937541"/>
              <a:gd name="connsiteX58" fmla="*/ 1682750 w 2480341"/>
              <a:gd name="connsiteY58" fmla="*/ 355601 h 937541"/>
              <a:gd name="connsiteX59" fmla="*/ 1768475 w 2480341"/>
              <a:gd name="connsiteY59" fmla="*/ 819151 h 937541"/>
              <a:gd name="connsiteX60" fmla="*/ 1809750 w 2480341"/>
              <a:gd name="connsiteY60" fmla="*/ 130176 h 937541"/>
              <a:gd name="connsiteX61" fmla="*/ 1825625 w 2480341"/>
              <a:gd name="connsiteY61" fmla="*/ 1 h 937541"/>
              <a:gd name="connsiteX62" fmla="*/ 1835150 w 2480341"/>
              <a:gd name="connsiteY62" fmla="*/ 127001 h 937541"/>
              <a:gd name="connsiteX63" fmla="*/ 1860550 w 2480341"/>
              <a:gd name="connsiteY63" fmla="*/ 28576 h 937541"/>
              <a:gd name="connsiteX64" fmla="*/ 1898650 w 2480341"/>
              <a:gd name="connsiteY64" fmla="*/ 238126 h 937541"/>
              <a:gd name="connsiteX65" fmla="*/ 1898650 w 2480341"/>
              <a:gd name="connsiteY65" fmla="*/ 63501 h 937541"/>
              <a:gd name="connsiteX66" fmla="*/ 1933575 w 2480341"/>
              <a:gd name="connsiteY66" fmla="*/ 317501 h 937541"/>
              <a:gd name="connsiteX67" fmla="*/ 1997075 w 2480341"/>
              <a:gd name="connsiteY67" fmla="*/ 92076 h 937541"/>
              <a:gd name="connsiteX68" fmla="*/ 1997075 w 2480341"/>
              <a:gd name="connsiteY68" fmla="*/ 447676 h 937541"/>
              <a:gd name="connsiteX69" fmla="*/ 2016125 w 2480341"/>
              <a:gd name="connsiteY69" fmla="*/ 231776 h 937541"/>
              <a:gd name="connsiteX70" fmla="*/ 2054225 w 2480341"/>
              <a:gd name="connsiteY70" fmla="*/ 463551 h 937541"/>
              <a:gd name="connsiteX71" fmla="*/ 2054225 w 2480341"/>
              <a:gd name="connsiteY71" fmla="*/ 279401 h 937541"/>
              <a:gd name="connsiteX72" fmla="*/ 2095500 w 2480341"/>
              <a:gd name="connsiteY72" fmla="*/ 415926 h 937541"/>
              <a:gd name="connsiteX73" fmla="*/ 2136775 w 2480341"/>
              <a:gd name="connsiteY73" fmla="*/ 241301 h 937541"/>
              <a:gd name="connsiteX74" fmla="*/ 2146300 w 2480341"/>
              <a:gd name="connsiteY74" fmla="*/ 517526 h 937541"/>
              <a:gd name="connsiteX75" fmla="*/ 2162175 w 2480341"/>
              <a:gd name="connsiteY75" fmla="*/ 330201 h 937541"/>
              <a:gd name="connsiteX76" fmla="*/ 2171700 w 2480341"/>
              <a:gd name="connsiteY76" fmla="*/ 492126 h 937541"/>
              <a:gd name="connsiteX77" fmla="*/ 2181225 w 2480341"/>
              <a:gd name="connsiteY77" fmla="*/ 193676 h 937541"/>
              <a:gd name="connsiteX78" fmla="*/ 2190750 w 2480341"/>
              <a:gd name="connsiteY78" fmla="*/ 361951 h 937541"/>
              <a:gd name="connsiteX79" fmla="*/ 2200275 w 2480341"/>
              <a:gd name="connsiteY79" fmla="*/ 155576 h 937541"/>
              <a:gd name="connsiteX80" fmla="*/ 2219325 w 2480341"/>
              <a:gd name="connsiteY80" fmla="*/ 403226 h 937541"/>
              <a:gd name="connsiteX81" fmla="*/ 2225675 w 2480341"/>
              <a:gd name="connsiteY81" fmla="*/ 184151 h 937541"/>
              <a:gd name="connsiteX82" fmla="*/ 2228850 w 2480341"/>
              <a:gd name="connsiteY82" fmla="*/ 393701 h 937541"/>
              <a:gd name="connsiteX83" fmla="*/ 2241550 w 2480341"/>
              <a:gd name="connsiteY83" fmla="*/ 203201 h 937541"/>
              <a:gd name="connsiteX84" fmla="*/ 2266950 w 2480341"/>
              <a:gd name="connsiteY84" fmla="*/ 393701 h 937541"/>
              <a:gd name="connsiteX85" fmla="*/ 2289175 w 2480341"/>
              <a:gd name="connsiteY85" fmla="*/ 92076 h 937541"/>
              <a:gd name="connsiteX86" fmla="*/ 2327275 w 2480341"/>
              <a:gd name="connsiteY86" fmla="*/ 473076 h 937541"/>
              <a:gd name="connsiteX87" fmla="*/ 2327275 w 2480341"/>
              <a:gd name="connsiteY87" fmla="*/ 231776 h 937541"/>
              <a:gd name="connsiteX88" fmla="*/ 2355850 w 2480341"/>
              <a:gd name="connsiteY88" fmla="*/ 422276 h 937541"/>
              <a:gd name="connsiteX89" fmla="*/ 2374900 w 2480341"/>
              <a:gd name="connsiteY89" fmla="*/ 254001 h 937541"/>
              <a:gd name="connsiteX90" fmla="*/ 2400300 w 2480341"/>
              <a:gd name="connsiteY90" fmla="*/ 415926 h 937541"/>
              <a:gd name="connsiteX91" fmla="*/ 2419350 w 2480341"/>
              <a:gd name="connsiteY91" fmla="*/ 555626 h 937541"/>
              <a:gd name="connsiteX92" fmla="*/ 2419350 w 2480341"/>
              <a:gd name="connsiteY92" fmla="*/ 368301 h 937541"/>
              <a:gd name="connsiteX93" fmla="*/ 2473325 w 2480341"/>
              <a:gd name="connsiteY93" fmla="*/ 577851 h 937541"/>
              <a:gd name="connsiteX94" fmla="*/ 2479675 w 2480341"/>
              <a:gd name="connsiteY94" fmla="*/ 311151 h 937541"/>
              <a:gd name="connsiteX0" fmla="*/ 0 w 2480341"/>
              <a:gd name="connsiteY0" fmla="*/ 460376 h 940709"/>
              <a:gd name="connsiteX1" fmla="*/ 34925 w 2480341"/>
              <a:gd name="connsiteY1" fmla="*/ 901701 h 940709"/>
              <a:gd name="connsiteX2" fmla="*/ 85725 w 2480341"/>
              <a:gd name="connsiteY2" fmla="*/ 669926 h 940709"/>
              <a:gd name="connsiteX3" fmla="*/ 133350 w 2480341"/>
              <a:gd name="connsiteY3" fmla="*/ 730251 h 940709"/>
              <a:gd name="connsiteX4" fmla="*/ 165100 w 2480341"/>
              <a:gd name="connsiteY4" fmla="*/ 625476 h 940709"/>
              <a:gd name="connsiteX5" fmla="*/ 219075 w 2480341"/>
              <a:gd name="connsiteY5" fmla="*/ 635001 h 940709"/>
              <a:gd name="connsiteX6" fmla="*/ 269875 w 2480341"/>
              <a:gd name="connsiteY6" fmla="*/ 165101 h 940709"/>
              <a:gd name="connsiteX7" fmla="*/ 330200 w 2480341"/>
              <a:gd name="connsiteY7" fmla="*/ 225426 h 940709"/>
              <a:gd name="connsiteX8" fmla="*/ 330200 w 2480341"/>
              <a:gd name="connsiteY8" fmla="*/ 336551 h 940709"/>
              <a:gd name="connsiteX9" fmla="*/ 355600 w 2480341"/>
              <a:gd name="connsiteY9" fmla="*/ 73026 h 940709"/>
              <a:gd name="connsiteX10" fmla="*/ 390525 w 2480341"/>
              <a:gd name="connsiteY10" fmla="*/ 206376 h 940709"/>
              <a:gd name="connsiteX11" fmla="*/ 390525 w 2480341"/>
              <a:gd name="connsiteY11" fmla="*/ 428626 h 940709"/>
              <a:gd name="connsiteX12" fmla="*/ 434975 w 2480341"/>
              <a:gd name="connsiteY12" fmla="*/ 25401 h 940709"/>
              <a:gd name="connsiteX13" fmla="*/ 479425 w 2480341"/>
              <a:gd name="connsiteY13" fmla="*/ 257176 h 940709"/>
              <a:gd name="connsiteX14" fmla="*/ 485775 w 2480341"/>
              <a:gd name="connsiteY14" fmla="*/ 171451 h 940709"/>
              <a:gd name="connsiteX15" fmla="*/ 530225 w 2480341"/>
              <a:gd name="connsiteY15" fmla="*/ 301626 h 940709"/>
              <a:gd name="connsiteX16" fmla="*/ 577850 w 2480341"/>
              <a:gd name="connsiteY16" fmla="*/ 244476 h 940709"/>
              <a:gd name="connsiteX17" fmla="*/ 593725 w 2480341"/>
              <a:gd name="connsiteY17" fmla="*/ 352426 h 940709"/>
              <a:gd name="connsiteX18" fmla="*/ 584200 w 2480341"/>
              <a:gd name="connsiteY18" fmla="*/ 168276 h 940709"/>
              <a:gd name="connsiteX19" fmla="*/ 631825 w 2480341"/>
              <a:gd name="connsiteY19" fmla="*/ 352426 h 940709"/>
              <a:gd name="connsiteX20" fmla="*/ 695325 w 2480341"/>
              <a:gd name="connsiteY20" fmla="*/ 165101 h 940709"/>
              <a:gd name="connsiteX21" fmla="*/ 746125 w 2480341"/>
              <a:gd name="connsiteY21" fmla="*/ 498476 h 940709"/>
              <a:gd name="connsiteX22" fmla="*/ 793750 w 2480341"/>
              <a:gd name="connsiteY22" fmla="*/ 425451 h 940709"/>
              <a:gd name="connsiteX23" fmla="*/ 844550 w 2480341"/>
              <a:gd name="connsiteY23" fmla="*/ 577851 h 940709"/>
              <a:gd name="connsiteX24" fmla="*/ 860425 w 2480341"/>
              <a:gd name="connsiteY24" fmla="*/ 457201 h 940709"/>
              <a:gd name="connsiteX25" fmla="*/ 898525 w 2480341"/>
              <a:gd name="connsiteY25" fmla="*/ 549276 h 940709"/>
              <a:gd name="connsiteX26" fmla="*/ 898525 w 2480341"/>
              <a:gd name="connsiteY26" fmla="*/ 406401 h 940709"/>
              <a:gd name="connsiteX27" fmla="*/ 939800 w 2480341"/>
              <a:gd name="connsiteY27" fmla="*/ 660401 h 940709"/>
              <a:gd name="connsiteX28" fmla="*/ 990600 w 2480341"/>
              <a:gd name="connsiteY28" fmla="*/ 473076 h 940709"/>
              <a:gd name="connsiteX29" fmla="*/ 1009650 w 2480341"/>
              <a:gd name="connsiteY29" fmla="*/ 939801 h 940709"/>
              <a:gd name="connsiteX30" fmla="*/ 1019175 w 2480341"/>
              <a:gd name="connsiteY30" fmla="*/ 596901 h 940709"/>
              <a:gd name="connsiteX31" fmla="*/ 1060450 w 2480341"/>
              <a:gd name="connsiteY31" fmla="*/ 784226 h 940709"/>
              <a:gd name="connsiteX32" fmla="*/ 1057275 w 2480341"/>
              <a:gd name="connsiteY32" fmla="*/ 615951 h 940709"/>
              <a:gd name="connsiteX33" fmla="*/ 1101725 w 2480341"/>
              <a:gd name="connsiteY33" fmla="*/ 765176 h 940709"/>
              <a:gd name="connsiteX34" fmla="*/ 1101725 w 2480341"/>
              <a:gd name="connsiteY34" fmla="*/ 561976 h 940709"/>
              <a:gd name="connsiteX35" fmla="*/ 1152525 w 2480341"/>
              <a:gd name="connsiteY35" fmla="*/ 771526 h 940709"/>
              <a:gd name="connsiteX36" fmla="*/ 1155700 w 2480341"/>
              <a:gd name="connsiteY36" fmla="*/ 631826 h 940709"/>
              <a:gd name="connsiteX37" fmla="*/ 1168400 w 2480341"/>
              <a:gd name="connsiteY37" fmla="*/ 752476 h 940709"/>
              <a:gd name="connsiteX38" fmla="*/ 1193800 w 2480341"/>
              <a:gd name="connsiteY38" fmla="*/ 615951 h 940709"/>
              <a:gd name="connsiteX39" fmla="*/ 1228725 w 2480341"/>
              <a:gd name="connsiteY39" fmla="*/ 720726 h 940709"/>
              <a:gd name="connsiteX40" fmla="*/ 1235075 w 2480341"/>
              <a:gd name="connsiteY40" fmla="*/ 641351 h 940709"/>
              <a:gd name="connsiteX41" fmla="*/ 1308100 w 2480341"/>
              <a:gd name="connsiteY41" fmla="*/ 723901 h 940709"/>
              <a:gd name="connsiteX42" fmla="*/ 1323975 w 2480341"/>
              <a:gd name="connsiteY42" fmla="*/ 609601 h 940709"/>
              <a:gd name="connsiteX43" fmla="*/ 1393825 w 2480341"/>
              <a:gd name="connsiteY43" fmla="*/ 793751 h 940709"/>
              <a:gd name="connsiteX44" fmla="*/ 1393825 w 2480341"/>
              <a:gd name="connsiteY44" fmla="*/ 587376 h 940709"/>
              <a:gd name="connsiteX45" fmla="*/ 1428750 w 2480341"/>
              <a:gd name="connsiteY45" fmla="*/ 781051 h 940709"/>
              <a:gd name="connsiteX46" fmla="*/ 1425575 w 2480341"/>
              <a:gd name="connsiteY46" fmla="*/ 377826 h 940709"/>
              <a:gd name="connsiteX47" fmla="*/ 1457325 w 2480341"/>
              <a:gd name="connsiteY47" fmla="*/ 488951 h 940709"/>
              <a:gd name="connsiteX48" fmla="*/ 1463675 w 2480341"/>
              <a:gd name="connsiteY48" fmla="*/ 381001 h 940709"/>
              <a:gd name="connsiteX49" fmla="*/ 1485900 w 2480341"/>
              <a:gd name="connsiteY49" fmla="*/ 577851 h 940709"/>
              <a:gd name="connsiteX50" fmla="*/ 1495425 w 2480341"/>
              <a:gd name="connsiteY50" fmla="*/ 425451 h 940709"/>
              <a:gd name="connsiteX51" fmla="*/ 1552575 w 2480341"/>
              <a:gd name="connsiteY51" fmla="*/ 625476 h 940709"/>
              <a:gd name="connsiteX52" fmla="*/ 1555750 w 2480341"/>
              <a:gd name="connsiteY52" fmla="*/ 415926 h 940709"/>
              <a:gd name="connsiteX53" fmla="*/ 1612900 w 2480341"/>
              <a:gd name="connsiteY53" fmla="*/ 673101 h 940709"/>
              <a:gd name="connsiteX54" fmla="*/ 1628775 w 2480341"/>
              <a:gd name="connsiteY54" fmla="*/ 412751 h 940709"/>
              <a:gd name="connsiteX55" fmla="*/ 1654175 w 2480341"/>
              <a:gd name="connsiteY55" fmla="*/ 606426 h 940709"/>
              <a:gd name="connsiteX56" fmla="*/ 1654175 w 2480341"/>
              <a:gd name="connsiteY56" fmla="*/ 444501 h 940709"/>
              <a:gd name="connsiteX57" fmla="*/ 1682750 w 2480341"/>
              <a:gd name="connsiteY57" fmla="*/ 590551 h 940709"/>
              <a:gd name="connsiteX58" fmla="*/ 1682750 w 2480341"/>
              <a:gd name="connsiteY58" fmla="*/ 355601 h 940709"/>
              <a:gd name="connsiteX59" fmla="*/ 1768475 w 2480341"/>
              <a:gd name="connsiteY59" fmla="*/ 819151 h 940709"/>
              <a:gd name="connsiteX60" fmla="*/ 1809750 w 2480341"/>
              <a:gd name="connsiteY60" fmla="*/ 130176 h 940709"/>
              <a:gd name="connsiteX61" fmla="*/ 1825625 w 2480341"/>
              <a:gd name="connsiteY61" fmla="*/ 1 h 940709"/>
              <a:gd name="connsiteX62" fmla="*/ 1835150 w 2480341"/>
              <a:gd name="connsiteY62" fmla="*/ 127001 h 940709"/>
              <a:gd name="connsiteX63" fmla="*/ 1860550 w 2480341"/>
              <a:gd name="connsiteY63" fmla="*/ 28576 h 940709"/>
              <a:gd name="connsiteX64" fmla="*/ 1898650 w 2480341"/>
              <a:gd name="connsiteY64" fmla="*/ 238126 h 940709"/>
              <a:gd name="connsiteX65" fmla="*/ 1898650 w 2480341"/>
              <a:gd name="connsiteY65" fmla="*/ 63501 h 940709"/>
              <a:gd name="connsiteX66" fmla="*/ 1933575 w 2480341"/>
              <a:gd name="connsiteY66" fmla="*/ 317501 h 940709"/>
              <a:gd name="connsiteX67" fmla="*/ 1997075 w 2480341"/>
              <a:gd name="connsiteY67" fmla="*/ 92076 h 940709"/>
              <a:gd name="connsiteX68" fmla="*/ 1997075 w 2480341"/>
              <a:gd name="connsiteY68" fmla="*/ 447676 h 940709"/>
              <a:gd name="connsiteX69" fmla="*/ 2016125 w 2480341"/>
              <a:gd name="connsiteY69" fmla="*/ 231776 h 940709"/>
              <a:gd name="connsiteX70" fmla="*/ 2054225 w 2480341"/>
              <a:gd name="connsiteY70" fmla="*/ 463551 h 940709"/>
              <a:gd name="connsiteX71" fmla="*/ 2054225 w 2480341"/>
              <a:gd name="connsiteY71" fmla="*/ 279401 h 940709"/>
              <a:gd name="connsiteX72" fmla="*/ 2095500 w 2480341"/>
              <a:gd name="connsiteY72" fmla="*/ 415926 h 940709"/>
              <a:gd name="connsiteX73" fmla="*/ 2136775 w 2480341"/>
              <a:gd name="connsiteY73" fmla="*/ 241301 h 940709"/>
              <a:gd name="connsiteX74" fmla="*/ 2146300 w 2480341"/>
              <a:gd name="connsiteY74" fmla="*/ 517526 h 940709"/>
              <a:gd name="connsiteX75" fmla="*/ 2162175 w 2480341"/>
              <a:gd name="connsiteY75" fmla="*/ 330201 h 940709"/>
              <a:gd name="connsiteX76" fmla="*/ 2171700 w 2480341"/>
              <a:gd name="connsiteY76" fmla="*/ 492126 h 940709"/>
              <a:gd name="connsiteX77" fmla="*/ 2181225 w 2480341"/>
              <a:gd name="connsiteY77" fmla="*/ 193676 h 940709"/>
              <a:gd name="connsiteX78" fmla="*/ 2190750 w 2480341"/>
              <a:gd name="connsiteY78" fmla="*/ 361951 h 940709"/>
              <a:gd name="connsiteX79" fmla="*/ 2200275 w 2480341"/>
              <a:gd name="connsiteY79" fmla="*/ 155576 h 940709"/>
              <a:gd name="connsiteX80" fmla="*/ 2219325 w 2480341"/>
              <a:gd name="connsiteY80" fmla="*/ 403226 h 940709"/>
              <a:gd name="connsiteX81" fmla="*/ 2225675 w 2480341"/>
              <a:gd name="connsiteY81" fmla="*/ 184151 h 940709"/>
              <a:gd name="connsiteX82" fmla="*/ 2228850 w 2480341"/>
              <a:gd name="connsiteY82" fmla="*/ 393701 h 940709"/>
              <a:gd name="connsiteX83" fmla="*/ 2241550 w 2480341"/>
              <a:gd name="connsiteY83" fmla="*/ 203201 h 940709"/>
              <a:gd name="connsiteX84" fmla="*/ 2266950 w 2480341"/>
              <a:gd name="connsiteY84" fmla="*/ 393701 h 940709"/>
              <a:gd name="connsiteX85" fmla="*/ 2289175 w 2480341"/>
              <a:gd name="connsiteY85" fmla="*/ 92076 h 940709"/>
              <a:gd name="connsiteX86" fmla="*/ 2327275 w 2480341"/>
              <a:gd name="connsiteY86" fmla="*/ 473076 h 940709"/>
              <a:gd name="connsiteX87" fmla="*/ 2327275 w 2480341"/>
              <a:gd name="connsiteY87" fmla="*/ 231776 h 940709"/>
              <a:gd name="connsiteX88" fmla="*/ 2355850 w 2480341"/>
              <a:gd name="connsiteY88" fmla="*/ 422276 h 940709"/>
              <a:gd name="connsiteX89" fmla="*/ 2374900 w 2480341"/>
              <a:gd name="connsiteY89" fmla="*/ 254001 h 940709"/>
              <a:gd name="connsiteX90" fmla="*/ 2400300 w 2480341"/>
              <a:gd name="connsiteY90" fmla="*/ 415926 h 940709"/>
              <a:gd name="connsiteX91" fmla="*/ 2419350 w 2480341"/>
              <a:gd name="connsiteY91" fmla="*/ 555626 h 940709"/>
              <a:gd name="connsiteX92" fmla="*/ 2419350 w 2480341"/>
              <a:gd name="connsiteY92" fmla="*/ 368301 h 940709"/>
              <a:gd name="connsiteX93" fmla="*/ 2473325 w 2480341"/>
              <a:gd name="connsiteY93" fmla="*/ 577851 h 940709"/>
              <a:gd name="connsiteX94" fmla="*/ 2479675 w 2480341"/>
              <a:gd name="connsiteY94" fmla="*/ 311151 h 9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480341" h="940709">
                <a:moveTo>
                  <a:pt x="0" y="460376"/>
                </a:moveTo>
                <a:cubicBezTo>
                  <a:pt x="10319" y="663576"/>
                  <a:pt x="20638" y="866776"/>
                  <a:pt x="34925" y="901701"/>
                </a:cubicBezTo>
                <a:cubicBezTo>
                  <a:pt x="49213" y="936626"/>
                  <a:pt x="69321" y="698501"/>
                  <a:pt x="85725" y="669926"/>
                </a:cubicBezTo>
                <a:cubicBezTo>
                  <a:pt x="102129" y="641351"/>
                  <a:pt x="120121" y="737659"/>
                  <a:pt x="133350" y="730251"/>
                </a:cubicBezTo>
                <a:cubicBezTo>
                  <a:pt x="146579" y="722843"/>
                  <a:pt x="150813" y="641351"/>
                  <a:pt x="165100" y="625476"/>
                </a:cubicBezTo>
                <a:cubicBezTo>
                  <a:pt x="179388" y="609601"/>
                  <a:pt x="201613" y="711730"/>
                  <a:pt x="219075" y="635001"/>
                </a:cubicBezTo>
                <a:cubicBezTo>
                  <a:pt x="236537" y="558272"/>
                  <a:pt x="251354" y="233363"/>
                  <a:pt x="269875" y="165101"/>
                </a:cubicBezTo>
                <a:cubicBezTo>
                  <a:pt x="288396" y="96839"/>
                  <a:pt x="320146" y="196851"/>
                  <a:pt x="330200" y="225426"/>
                </a:cubicBezTo>
                <a:cubicBezTo>
                  <a:pt x="340254" y="254001"/>
                  <a:pt x="325967" y="361951"/>
                  <a:pt x="330200" y="336551"/>
                </a:cubicBezTo>
                <a:cubicBezTo>
                  <a:pt x="334433" y="311151"/>
                  <a:pt x="345546" y="94722"/>
                  <a:pt x="355600" y="73026"/>
                </a:cubicBezTo>
                <a:cubicBezTo>
                  <a:pt x="365654" y="51330"/>
                  <a:pt x="384704" y="147109"/>
                  <a:pt x="390525" y="206376"/>
                </a:cubicBezTo>
                <a:cubicBezTo>
                  <a:pt x="396346" y="265643"/>
                  <a:pt x="383117" y="458788"/>
                  <a:pt x="390525" y="428626"/>
                </a:cubicBezTo>
                <a:cubicBezTo>
                  <a:pt x="397933" y="398464"/>
                  <a:pt x="420158" y="53976"/>
                  <a:pt x="434975" y="25401"/>
                </a:cubicBezTo>
                <a:cubicBezTo>
                  <a:pt x="449792" y="-3174"/>
                  <a:pt x="470958" y="232834"/>
                  <a:pt x="479425" y="257176"/>
                </a:cubicBezTo>
                <a:cubicBezTo>
                  <a:pt x="487892" y="281518"/>
                  <a:pt x="477308" y="164043"/>
                  <a:pt x="485775" y="171451"/>
                </a:cubicBezTo>
                <a:cubicBezTo>
                  <a:pt x="494242" y="178859"/>
                  <a:pt x="514879" y="289455"/>
                  <a:pt x="530225" y="301626"/>
                </a:cubicBezTo>
                <a:cubicBezTo>
                  <a:pt x="545571" y="313797"/>
                  <a:pt x="567267" y="236009"/>
                  <a:pt x="577850" y="244476"/>
                </a:cubicBezTo>
                <a:cubicBezTo>
                  <a:pt x="588433" y="252943"/>
                  <a:pt x="592667" y="365126"/>
                  <a:pt x="593725" y="352426"/>
                </a:cubicBezTo>
                <a:cubicBezTo>
                  <a:pt x="594783" y="339726"/>
                  <a:pt x="577850" y="168276"/>
                  <a:pt x="584200" y="168276"/>
                </a:cubicBezTo>
                <a:cubicBezTo>
                  <a:pt x="590550" y="168276"/>
                  <a:pt x="613304" y="352955"/>
                  <a:pt x="631825" y="352426"/>
                </a:cubicBezTo>
                <a:cubicBezTo>
                  <a:pt x="650346" y="351897"/>
                  <a:pt x="676275" y="140759"/>
                  <a:pt x="695325" y="165101"/>
                </a:cubicBezTo>
                <a:cubicBezTo>
                  <a:pt x="714375" y="189443"/>
                  <a:pt x="729721" y="455084"/>
                  <a:pt x="746125" y="498476"/>
                </a:cubicBezTo>
                <a:cubicBezTo>
                  <a:pt x="762529" y="541868"/>
                  <a:pt x="777346" y="412222"/>
                  <a:pt x="793750" y="425451"/>
                </a:cubicBezTo>
                <a:cubicBezTo>
                  <a:pt x="810154" y="438680"/>
                  <a:pt x="833438" y="572559"/>
                  <a:pt x="844550" y="577851"/>
                </a:cubicBezTo>
                <a:cubicBezTo>
                  <a:pt x="855663" y="583143"/>
                  <a:pt x="851429" y="461963"/>
                  <a:pt x="860425" y="457201"/>
                </a:cubicBezTo>
                <a:cubicBezTo>
                  <a:pt x="869421" y="452439"/>
                  <a:pt x="892175" y="557743"/>
                  <a:pt x="898525" y="549276"/>
                </a:cubicBezTo>
                <a:cubicBezTo>
                  <a:pt x="904875" y="540809"/>
                  <a:pt x="891646" y="387880"/>
                  <a:pt x="898525" y="406401"/>
                </a:cubicBezTo>
                <a:cubicBezTo>
                  <a:pt x="905404" y="424922"/>
                  <a:pt x="924454" y="649289"/>
                  <a:pt x="939800" y="660401"/>
                </a:cubicBezTo>
                <a:cubicBezTo>
                  <a:pt x="955146" y="671513"/>
                  <a:pt x="978958" y="426509"/>
                  <a:pt x="990600" y="473076"/>
                </a:cubicBezTo>
                <a:cubicBezTo>
                  <a:pt x="1002242" y="519643"/>
                  <a:pt x="1004888" y="919164"/>
                  <a:pt x="1009650" y="939801"/>
                </a:cubicBezTo>
                <a:cubicBezTo>
                  <a:pt x="1014412" y="960438"/>
                  <a:pt x="1010708" y="622830"/>
                  <a:pt x="1019175" y="596901"/>
                </a:cubicBezTo>
                <a:cubicBezTo>
                  <a:pt x="1027642" y="570972"/>
                  <a:pt x="1054100" y="781051"/>
                  <a:pt x="1060450" y="784226"/>
                </a:cubicBezTo>
                <a:cubicBezTo>
                  <a:pt x="1066800" y="787401"/>
                  <a:pt x="1050396" y="619126"/>
                  <a:pt x="1057275" y="615951"/>
                </a:cubicBezTo>
                <a:cubicBezTo>
                  <a:pt x="1064154" y="612776"/>
                  <a:pt x="1094317" y="774172"/>
                  <a:pt x="1101725" y="765176"/>
                </a:cubicBezTo>
                <a:cubicBezTo>
                  <a:pt x="1109133" y="756180"/>
                  <a:pt x="1093258" y="560918"/>
                  <a:pt x="1101725" y="561976"/>
                </a:cubicBezTo>
                <a:cubicBezTo>
                  <a:pt x="1110192" y="563034"/>
                  <a:pt x="1143529" y="759884"/>
                  <a:pt x="1152525" y="771526"/>
                </a:cubicBezTo>
                <a:cubicBezTo>
                  <a:pt x="1161521" y="783168"/>
                  <a:pt x="1153054" y="635001"/>
                  <a:pt x="1155700" y="631826"/>
                </a:cubicBezTo>
                <a:cubicBezTo>
                  <a:pt x="1158346" y="628651"/>
                  <a:pt x="1162050" y="755122"/>
                  <a:pt x="1168400" y="752476"/>
                </a:cubicBezTo>
                <a:cubicBezTo>
                  <a:pt x="1174750" y="749830"/>
                  <a:pt x="1183746" y="621243"/>
                  <a:pt x="1193800" y="615951"/>
                </a:cubicBezTo>
                <a:cubicBezTo>
                  <a:pt x="1203854" y="610659"/>
                  <a:pt x="1221846" y="716493"/>
                  <a:pt x="1228725" y="720726"/>
                </a:cubicBezTo>
                <a:cubicBezTo>
                  <a:pt x="1235604" y="724959"/>
                  <a:pt x="1221846" y="640822"/>
                  <a:pt x="1235075" y="641351"/>
                </a:cubicBezTo>
                <a:cubicBezTo>
                  <a:pt x="1248304" y="641880"/>
                  <a:pt x="1293283" y="729193"/>
                  <a:pt x="1308100" y="723901"/>
                </a:cubicBezTo>
                <a:cubicBezTo>
                  <a:pt x="1322917" y="718609"/>
                  <a:pt x="1309688" y="597959"/>
                  <a:pt x="1323975" y="609601"/>
                </a:cubicBezTo>
                <a:cubicBezTo>
                  <a:pt x="1338262" y="621243"/>
                  <a:pt x="1382183" y="797455"/>
                  <a:pt x="1393825" y="793751"/>
                </a:cubicBezTo>
                <a:cubicBezTo>
                  <a:pt x="1405467" y="790047"/>
                  <a:pt x="1388004" y="589493"/>
                  <a:pt x="1393825" y="587376"/>
                </a:cubicBezTo>
                <a:cubicBezTo>
                  <a:pt x="1399646" y="585259"/>
                  <a:pt x="1423458" y="815976"/>
                  <a:pt x="1428750" y="781051"/>
                </a:cubicBezTo>
                <a:cubicBezTo>
                  <a:pt x="1434042" y="746126"/>
                  <a:pt x="1420813" y="426509"/>
                  <a:pt x="1425575" y="377826"/>
                </a:cubicBezTo>
                <a:cubicBezTo>
                  <a:pt x="1430338" y="329143"/>
                  <a:pt x="1450975" y="488422"/>
                  <a:pt x="1457325" y="488951"/>
                </a:cubicBezTo>
                <a:cubicBezTo>
                  <a:pt x="1463675" y="489480"/>
                  <a:pt x="1458912" y="366184"/>
                  <a:pt x="1463675" y="381001"/>
                </a:cubicBezTo>
                <a:cubicBezTo>
                  <a:pt x="1468438" y="395818"/>
                  <a:pt x="1480608" y="570443"/>
                  <a:pt x="1485900" y="577851"/>
                </a:cubicBezTo>
                <a:cubicBezTo>
                  <a:pt x="1491192" y="585259"/>
                  <a:pt x="1484313" y="417513"/>
                  <a:pt x="1495425" y="425451"/>
                </a:cubicBezTo>
                <a:cubicBezTo>
                  <a:pt x="1506538" y="433388"/>
                  <a:pt x="1542521" y="627063"/>
                  <a:pt x="1552575" y="625476"/>
                </a:cubicBezTo>
                <a:cubicBezTo>
                  <a:pt x="1562629" y="623889"/>
                  <a:pt x="1545696" y="407989"/>
                  <a:pt x="1555750" y="415926"/>
                </a:cubicBezTo>
                <a:cubicBezTo>
                  <a:pt x="1565804" y="423863"/>
                  <a:pt x="1600729" y="673630"/>
                  <a:pt x="1612900" y="673101"/>
                </a:cubicBezTo>
                <a:cubicBezTo>
                  <a:pt x="1625071" y="672572"/>
                  <a:pt x="1621896" y="423863"/>
                  <a:pt x="1628775" y="412751"/>
                </a:cubicBezTo>
                <a:cubicBezTo>
                  <a:pt x="1635654" y="401639"/>
                  <a:pt x="1649942" y="601134"/>
                  <a:pt x="1654175" y="606426"/>
                </a:cubicBezTo>
                <a:cubicBezTo>
                  <a:pt x="1658408" y="611718"/>
                  <a:pt x="1649413" y="447147"/>
                  <a:pt x="1654175" y="444501"/>
                </a:cubicBezTo>
                <a:cubicBezTo>
                  <a:pt x="1658937" y="441855"/>
                  <a:pt x="1677987" y="605368"/>
                  <a:pt x="1682750" y="590551"/>
                </a:cubicBezTo>
                <a:cubicBezTo>
                  <a:pt x="1687513" y="575734"/>
                  <a:pt x="1668463" y="317501"/>
                  <a:pt x="1682750" y="355601"/>
                </a:cubicBezTo>
                <a:cubicBezTo>
                  <a:pt x="1697037" y="393701"/>
                  <a:pt x="1747308" y="856722"/>
                  <a:pt x="1768475" y="819151"/>
                </a:cubicBezTo>
                <a:cubicBezTo>
                  <a:pt x="1789642" y="781580"/>
                  <a:pt x="1800225" y="266701"/>
                  <a:pt x="1809750" y="130176"/>
                </a:cubicBezTo>
                <a:cubicBezTo>
                  <a:pt x="1819275" y="-6349"/>
                  <a:pt x="1821392" y="530"/>
                  <a:pt x="1825625" y="1"/>
                </a:cubicBezTo>
                <a:cubicBezTo>
                  <a:pt x="1829858" y="-528"/>
                  <a:pt x="1829329" y="122239"/>
                  <a:pt x="1835150" y="127001"/>
                </a:cubicBezTo>
                <a:cubicBezTo>
                  <a:pt x="1840971" y="131763"/>
                  <a:pt x="1849967" y="10055"/>
                  <a:pt x="1860550" y="28576"/>
                </a:cubicBezTo>
                <a:cubicBezTo>
                  <a:pt x="1871133" y="47097"/>
                  <a:pt x="1892300" y="232305"/>
                  <a:pt x="1898650" y="238126"/>
                </a:cubicBezTo>
                <a:cubicBezTo>
                  <a:pt x="1905000" y="243947"/>
                  <a:pt x="1892829" y="50272"/>
                  <a:pt x="1898650" y="63501"/>
                </a:cubicBezTo>
                <a:cubicBezTo>
                  <a:pt x="1904471" y="76730"/>
                  <a:pt x="1917171" y="312738"/>
                  <a:pt x="1933575" y="317501"/>
                </a:cubicBezTo>
                <a:cubicBezTo>
                  <a:pt x="1949979" y="322264"/>
                  <a:pt x="1986492" y="70380"/>
                  <a:pt x="1997075" y="92076"/>
                </a:cubicBezTo>
                <a:cubicBezTo>
                  <a:pt x="2007658" y="113772"/>
                  <a:pt x="1993900" y="424393"/>
                  <a:pt x="1997075" y="447676"/>
                </a:cubicBezTo>
                <a:cubicBezTo>
                  <a:pt x="2000250" y="470959"/>
                  <a:pt x="2006600" y="229130"/>
                  <a:pt x="2016125" y="231776"/>
                </a:cubicBezTo>
                <a:cubicBezTo>
                  <a:pt x="2025650" y="234422"/>
                  <a:pt x="2047875" y="455614"/>
                  <a:pt x="2054225" y="463551"/>
                </a:cubicBezTo>
                <a:cubicBezTo>
                  <a:pt x="2060575" y="471488"/>
                  <a:pt x="2047346" y="287339"/>
                  <a:pt x="2054225" y="279401"/>
                </a:cubicBezTo>
                <a:cubicBezTo>
                  <a:pt x="2061104" y="271463"/>
                  <a:pt x="2081742" y="422276"/>
                  <a:pt x="2095500" y="415926"/>
                </a:cubicBezTo>
                <a:cubicBezTo>
                  <a:pt x="2109258" y="409576"/>
                  <a:pt x="2128308" y="224368"/>
                  <a:pt x="2136775" y="241301"/>
                </a:cubicBezTo>
                <a:cubicBezTo>
                  <a:pt x="2145242" y="258234"/>
                  <a:pt x="2142067" y="502709"/>
                  <a:pt x="2146300" y="517526"/>
                </a:cubicBezTo>
                <a:cubicBezTo>
                  <a:pt x="2150533" y="532343"/>
                  <a:pt x="2157942" y="334434"/>
                  <a:pt x="2162175" y="330201"/>
                </a:cubicBezTo>
                <a:cubicBezTo>
                  <a:pt x="2166408" y="325968"/>
                  <a:pt x="2168525" y="514880"/>
                  <a:pt x="2171700" y="492126"/>
                </a:cubicBezTo>
                <a:cubicBezTo>
                  <a:pt x="2174875" y="469372"/>
                  <a:pt x="2178050" y="215372"/>
                  <a:pt x="2181225" y="193676"/>
                </a:cubicBezTo>
                <a:cubicBezTo>
                  <a:pt x="2184400" y="171980"/>
                  <a:pt x="2187575" y="368301"/>
                  <a:pt x="2190750" y="361951"/>
                </a:cubicBezTo>
                <a:cubicBezTo>
                  <a:pt x="2193925" y="355601"/>
                  <a:pt x="2195513" y="148697"/>
                  <a:pt x="2200275" y="155576"/>
                </a:cubicBezTo>
                <a:cubicBezTo>
                  <a:pt x="2205037" y="162455"/>
                  <a:pt x="2215092" y="398464"/>
                  <a:pt x="2219325" y="403226"/>
                </a:cubicBezTo>
                <a:cubicBezTo>
                  <a:pt x="2223558" y="407988"/>
                  <a:pt x="2224088" y="185738"/>
                  <a:pt x="2225675" y="184151"/>
                </a:cubicBezTo>
                <a:cubicBezTo>
                  <a:pt x="2227262" y="182564"/>
                  <a:pt x="2226204" y="390526"/>
                  <a:pt x="2228850" y="393701"/>
                </a:cubicBezTo>
                <a:cubicBezTo>
                  <a:pt x="2231496" y="396876"/>
                  <a:pt x="2235200" y="203201"/>
                  <a:pt x="2241550" y="203201"/>
                </a:cubicBezTo>
                <a:cubicBezTo>
                  <a:pt x="2247900" y="203201"/>
                  <a:pt x="2259013" y="412222"/>
                  <a:pt x="2266950" y="393701"/>
                </a:cubicBezTo>
                <a:cubicBezTo>
                  <a:pt x="2274887" y="375180"/>
                  <a:pt x="2279121" y="78847"/>
                  <a:pt x="2289175" y="92076"/>
                </a:cubicBezTo>
                <a:cubicBezTo>
                  <a:pt x="2299229" y="105305"/>
                  <a:pt x="2320925" y="449793"/>
                  <a:pt x="2327275" y="473076"/>
                </a:cubicBezTo>
                <a:cubicBezTo>
                  <a:pt x="2333625" y="496359"/>
                  <a:pt x="2322512" y="240243"/>
                  <a:pt x="2327275" y="231776"/>
                </a:cubicBezTo>
                <a:cubicBezTo>
                  <a:pt x="2332038" y="223309"/>
                  <a:pt x="2347913" y="418572"/>
                  <a:pt x="2355850" y="422276"/>
                </a:cubicBezTo>
                <a:cubicBezTo>
                  <a:pt x="2363787" y="425980"/>
                  <a:pt x="2367492" y="255059"/>
                  <a:pt x="2374900" y="254001"/>
                </a:cubicBezTo>
                <a:cubicBezTo>
                  <a:pt x="2382308" y="252943"/>
                  <a:pt x="2392892" y="365655"/>
                  <a:pt x="2400300" y="415926"/>
                </a:cubicBezTo>
                <a:cubicBezTo>
                  <a:pt x="2407708" y="466197"/>
                  <a:pt x="2416175" y="563564"/>
                  <a:pt x="2419350" y="555626"/>
                </a:cubicBezTo>
                <a:cubicBezTo>
                  <a:pt x="2422525" y="547688"/>
                  <a:pt x="2410354" y="364597"/>
                  <a:pt x="2419350" y="368301"/>
                </a:cubicBezTo>
                <a:cubicBezTo>
                  <a:pt x="2428346" y="372005"/>
                  <a:pt x="2463271" y="587376"/>
                  <a:pt x="2473325" y="577851"/>
                </a:cubicBezTo>
                <a:cubicBezTo>
                  <a:pt x="2483379" y="568326"/>
                  <a:pt x="2479675" y="311151"/>
                  <a:pt x="2479675" y="31115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3" name="Freeform 32"/>
          <p:cNvSpPr/>
          <p:nvPr/>
        </p:nvSpPr>
        <p:spPr>
          <a:xfrm>
            <a:off x="5402138" y="1883810"/>
            <a:ext cx="2524125" cy="1487759"/>
          </a:xfrm>
          <a:custGeom>
            <a:avLst/>
            <a:gdLst>
              <a:gd name="connsiteX0" fmla="*/ 0 w 2524125"/>
              <a:gd name="connsiteY0" fmla="*/ 1204733 h 1487758"/>
              <a:gd name="connsiteX1" fmla="*/ 44450 w 2524125"/>
              <a:gd name="connsiteY1" fmla="*/ 1344433 h 1487758"/>
              <a:gd name="connsiteX2" fmla="*/ 152400 w 2524125"/>
              <a:gd name="connsiteY2" fmla="*/ 795158 h 1487758"/>
              <a:gd name="connsiteX3" fmla="*/ 152400 w 2524125"/>
              <a:gd name="connsiteY3" fmla="*/ 931683 h 1487758"/>
              <a:gd name="connsiteX4" fmla="*/ 200025 w 2524125"/>
              <a:gd name="connsiteY4" fmla="*/ 804683 h 1487758"/>
              <a:gd name="connsiteX5" fmla="*/ 200025 w 2524125"/>
              <a:gd name="connsiteY5" fmla="*/ 918983 h 1487758"/>
              <a:gd name="connsiteX6" fmla="*/ 250825 w 2524125"/>
              <a:gd name="connsiteY6" fmla="*/ 782458 h 1487758"/>
              <a:gd name="connsiteX7" fmla="*/ 266700 w 2524125"/>
              <a:gd name="connsiteY7" fmla="*/ 928508 h 1487758"/>
              <a:gd name="connsiteX8" fmla="*/ 295275 w 2524125"/>
              <a:gd name="connsiteY8" fmla="*/ 785633 h 1487758"/>
              <a:gd name="connsiteX9" fmla="*/ 307975 w 2524125"/>
              <a:gd name="connsiteY9" fmla="*/ 966608 h 1487758"/>
              <a:gd name="connsiteX10" fmla="*/ 339725 w 2524125"/>
              <a:gd name="connsiteY10" fmla="*/ 772933 h 1487758"/>
              <a:gd name="connsiteX11" fmla="*/ 381000 w 2524125"/>
              <a:gd name="connsiteY11" fmla="*/ 960258 h 1487758"/>
              <a:gd name="connsiteX12" fmla="*/ 406400 w 2524125"/>
              <a:gd name="connsiteY12" fmla="*/ 1071383 h 1487758"/>
              <a:gd name="connsiteX13" fmla="*/ 466725 w 2524125"/>
              <a:gd name="connsiteY13" fmla="*/ 934858 h 1487758"/>
              <a:gd name="connsiteX14" fmla="*/ 463550 w 2524125"/>
              <a:gd name="connsiteY14" fmla="*/ 1074558 h 1487758"/>
              <a:gd name="connsiteX15" fmla="*/ 514350 w 2524125"/>
              <a:gd name="connsiteY15" fmla="*/ 1004708 h 1487758"/>
              <a:gd name="connsiteX16" fmla="*/ 571500 w 2524125"/>
              <a:gd name="connsiteY16" fmla="*/ 1084083 h 1487758"/>
              <a:gd name="connsiteX17" fmla="*/ 577850 w 2524125"/>
              <a:gd name="connsiteY17" fmla="*/ 1026933 h 1487758"/>
              <a:gd name="connsiteX18" fmla="*/ 600075 w 2524125"/>
              <a:gd name="connsiteY18" fmla="*/ 1176158 h 1487758"/>
              <a:gd name="connsiteX19" fmla="*/ 609600 w 2524125"/>
              <a:gd name="connsiteY19" fmla="*/ 1087258 h 1487758"/>
              <a:gd name="connsiteX20" fmla="*/ 641350 w 2524125"/>
              <a:gd name="connsiteY20" fmla="*/ 1306333 h 1487758"/>
              <a:gd name="connsiteX21" fmla="*/ 669925 w 2524125"/>
              <a:gd name="connsiteY21" fmla="*/ 1195208 h 1487758"/>
              <a:gd name="connsiteX22" fmla="*/ 711200 w 2524125"/>
              <a:gd name="connsiteY22" fmla="*/ 1287283 h 1487758"/>
              <a:gd name="connsiteX23" fmla="*/ 711200 w 2524125"/>
              <a:gd name="connsiteY23" fmla="*/ 1147583 h 1487758"/>
              <a:gd name="connsiteX24" fmla="*/ 746125 w 2524125"/>
              <a:gd name="connsiteY24" fmla="*/ 1315858 h 1487758"/>
              <a:gd name="connsiteX25" fmla="*/ 758825 w 2524125"/>
              <a:gd name="connsiteY25" fmla="*/ 1207908 h 1487758"/>
              <a:gd name="connsiteX26" fmla="*/ 850900 w 2524125"/>
              <a:gd name="connsiteY26" fmla="*/ 1449208 h 1487758"/>
              <a:gd name="connsiteX27" fmla="*/ 939800 w 2524125"/>
              <a:gd name="connsiteY27" fmla="*/ 1274583 h 1487758"/>
              <a:gd name="connsiteX28" fmla="*/ 993775 w 2524125"/>
              <a:gd name="connsiteY28" fmla="*/ 1487308 h 1487758"/>
              <a:gd name="connsiteX29" fmla="*/ 1038225 w 2524125"/>
              <a:gd name="connsiteY29" fmla="*/ 1204733 h 1487758"/>
              <a:gd name="connsiteX30" fmla="*/ 1085850 w 2524125"/>
              <a:gd name="connsiteY30" fmla="*/ 1347608 h 1487758"/>
              <a:gd name="connsiteX31" fmla="*/ 1095375 w 2524125"/>
              <a:gd name="connsiteY31" fmla="*/ 1128533 h 1487758"/>
              <a:gd name="connsiteX32" fmla="*/ 1139825 w 2524125"/>
              <a:gd name="connsiteY32" fmla="*/ 1217433 h 1487758"/>
              <a:gd name="connsiteX33" fmla="*/ 1158875 w 2524125"/>
              <a:gd name="connsiteY33" fmla="*/ 1074558 h 1487758"/>
              <a:gd name="connsiteX34" fmla="*/ 1190625 w 2524125"/>
              <a:gd name="connsiteY34" fmla="*/ 1172983 h 1487758"/>
              <a:gd name="connsiteX35" fmla="*/ 1209675 w 2524125"/>
              <a:gd name="connsiteY35" fmla="*/ 963433 h 1487758"/>
              <a:gd name="connsiteX36" fmla="*/ 1244600 w 2524125"/>
              <a:gd name="connsiteY36" fmla="*/ 1068208 h 1487758"/>
              <a:gd name="connsiteX37" fmla="*/ 1244600 w 2524125"/>
              <a:gd name="connsiteY37" fmla="*/ 884058 h 1487758"/>
              <a:gd name="connsiteX38" fmla="*/ 1263650 w 2524125"/>
              <a:gd name="connsiteY38" fmla="*/ 979308 h 1487758"/>
              <a:gd name="connsiteX39" fmla="*/ 1279525 w 2524125"/>
              <a:gd name="connsiteY39" fmla="*/ 871358 h 1487758"/>
              <a:gd name="connsiteX40" fmla="*/ 1365250 w 2524125"/>
              <a:gd name="connsiteY40" fmla="*/ 1039633 h 1487758"/>
              <a:gd name="connsiteX41" fmla="*/ 1377950 w 2524125"/>
              <a:gd name="connsiteY41" fmla="*/ 712608 h 1487758"/>
              <a:gd name="connsiteX42" fmla="*/ 1384300 w 2524125"/>
              <a:gd name="connsiteY42" fmla="*/ 776108 h 1487758"/>
              <a:gd name="connsiteX43" fmla="*/ 1397000 w 2524125"/>
              <a:gd name="connsiteY43" fmla="*/ 690383 h 1487758"/>
              <a:gd name="connsiteX44" fmla="*/ 1400175 w 2524125"/>
              <a:gd name="connsiteY44" fmla="*/ 747533 h 1487758"/>
              <a:gd name="connsiteX45" fmla="*/ 1416050 w 2524125"/>
              <a:gd name="connsiteY45" fmla="*/ 617358 h 1487758"/>
              <a:gd name="connsiteX46" fmla="*/ 1454150 w 2524125"/>
              <a:gd name="connsiteY46" fmla="*/ 744358 h 1487758"/>
              <a:gd name="connsiteX47" fmla="*/ 1466850 w 2524125"/>
              <a:gd name="connsiteY47" fmla="*/ 617358 h 1487758"/>
              <a:gd name="connsiteX48" fmla="*/ 1466850 w 2524125"/>
              <a:gd name="connsiteY48" fmla="*/ 684033 h 1487758"/>
              <a:gd name="connsiteX49" fmla="*/ 1470025 w 2524125"/>
              <a:gd name="connsiteY49" fmla="*/ 722133 h 1487758"/>
              <a:gd name="connsiteX50" fmla="*/ 1450975 w 2524125"/>
              <a:gd name="connsiteY50" fmla="*/ 531633 h 1487758"/>
              <a:gd name="connsiteX51" fmla="*/ 1504950 w 2524125"/>
              <a:gd name="connsiteY51" fmla="*/ 661808 h 1487758"/>
              <a:gd name="connsiteX52" fmla="*/ 1498600 w 2524125"/>
              <a:gd name="connsiteY52" fmla="*/ 7758 h 1487758"/>
              <a:gd name="connsiteX53" fmla="*/ 1520825 w 2524125"/>
              <a:gd name="connsiteY53" fmla="*/ 293508 h 1487758"/>
              <a:gd name="connsiteX54" fmla="*/ 1546225 w 2524125"/>
              <a:gd name="connsiteY54" fmla="*/ 156983 h 1487758"/>
              <a:gd name="connsiteX55" fmla="*/ 1565275 w 2524125"/>
              <a:gd name="connsiteY55" fmla="*/ 306208 h 1487758"/>
              <a:gd name="connsiteX56" fmla="*/ 1584325 w 2524125"/>
              <a:gd name="connsiteY56" fmla="*/ 271283 h 1487758"/>
              <a:gd name="connsiteX57" fmla="*/ 1590675 w 2524125"/>
              <a:gd name="connsiteY57" fmla="*/ 299858 h 1487758"/>
              <a:gd name="connsiteX58" fmla="*/ 1606550 w 2524125"/>
              <a:gd name="connsiteY58" fmla="*/ 230008 h 1487758"/>
              <a:gd name="connsiteX59" fmla="*/ 1619250 w 2524125"/>
              <a:gd name="connsiteY59" fmla="*/ 328433 h 1487758"/>
              <a:gd name="connsiteX60" fmla="*/ 1625600 w 2524125"/>
              <a:gd name="connsiteY60" fmla="*/ 217308 h 1487758"/>
              <a:gd name="connsiteX61" fmla="*/ 1638300 w 2524125"/>
              <a:gd name="connsiteY61" fmla="*/ 350658 h 1487758"/>
              <a:gd name="connsiteX62" fmla="*/ 1660525 w 2524125"/>
              <a:gd name="connsiteY62" fmla="*/ 210958 h 1487758"/>
              <a:gd name="connsiteX63" fmla="*/ 1670050 w 2524125"/>
              <a:gd name="connsiteY63" fmla="*/ 382408 h 1487758"/>
              <a:gd name="connsiteX64" fmla="*/ 1685925 w 2524125"/>
              <a:gd name="connsiteY64" fmla="*/ 264933 h 1487758"/>
              <a:gd name="connsiteX65" fmla="*/ 1685925 w 2524125"/>
              <a:gd name="connsiteY65" fmla="*/ 306208 h 1487758"/>
              <a:gd name="connsiteX66" fmla="*/ 1730375 w 2524125"/>
              <a:gd name="connsiteY66" fmla="*/ 230008 h 1487758"/>
              <a:gd name="connsiteX67" fmla="*/ 1771650 w 2524125"/>
              <a:gd name="connsiteY67" fmla="*/ 306208 h 1487758"/>
              <a:gd name="connsiteX68" fmla="*/ 1825625 w 2524125"/>
              <a:gd name="connsiteY68" fmla="*/ 242708 h 1487758"/>
              <a:gd name="connsiteX69" fmla="*/ 1863725 w 2524125"/>
              <a:gd name="connsiteY69" fmla="*/ 337958 h 1487758"/>
              <a:gd name="connsiteX70" fmla="*/ 1879600 w 2524125"/>
              <a:gd name="connsiteY70" fmla="*/ 274458 h 1487758"/>
              <a:gd name="connsiteX71" fmla="*/ 1892300 w 2524125"/>
              <a:gd name="connsiteY71" fmla="*/ 325258 h 1487758"/>
              <a:gd name="connsiteX72" fmla="*/ 1898650 w 2524125"/>
              <a:gd name="connsiteY72" fmla="*/ 280808 h 1487758"/>
              <a:gd name="connsiteX73" fmla="*/ 1930400 w 2524125"/>
              <a:gd name="connsiteY73" fmla="*/ 315733 h 1487758"/>
              <a:gd name="connsiteX74" fmla="*/ 1930400 w 2524125"/>
              <a:gd name="connsiteY74" fmla="*/ 274458 h 1487758"/>
              <a:gd name="connsiteX75" fmla="*/ 1930400 w 2524125"/>
              <a:gd name="connsiteY75" fmla="*/ 372883 h 1487758"/>
              <a:gd name="connsiteX76" fmla="*/ 1930400 w 2524125"/>
              <a:gd name="connsiteY76" fmla="*/ 220483 h 1487758"/>
              <a:gd name="connsiteX77" fmla="*/ 1949450 w 2524125"/>
              <a:gd name="connsiteY77" fmla="*/ 404633 h 1487758"/>
              <a:gd name="connsiteX78" fmla="*/ 1958975 w 2524125"/>
              <a:gd name="connsiteY78" fmla="*/ 280808 h 1487758"/>
              <a:gd name="connsiteX79" fmla="*/ 1958975 w 2524125"/>
              <a:gd name="connsiteY79" fmla="*/ 366533 h 1487758"/>
              <a:gd name="connsiteX80" fmla="*/ 2009775 w 2524125"/>
              <a:gd name="connsiteY80" fmla="*/ 277633 h 1487758"/>
              <a:gd name="connsiteX81" fmla="*/ 2035175 w 2524125"/>
              <a:gd name="connsiteY81" fmla="*/ 420508 h 1487758"/>
              <a:gd name="connsiteX82" fmla="*/ 2073275 w 2524125"/>
              <a:gd name="connsiteY82" fmla="*/ 255408 h 1487758"/>
              <a:gd name="connsiteX83" fmla="*/ 2092325 w 2524125"/>
              <a:gd name="connsiteY83" fmla="*/ 458608 h 1487758"/>
              <a:gd name="connsiteX84" fmla="*/ 2098675 w 2524125"/>
              <a:gd name="connsiteY84" fmla="*/ 334783 h 1487758"/>
              <a:gd name="connsiteX85" fmla="*/ 2111375 w 2524125"/>
              <a:gd name="connsiteY85" fmla="*/ 433208 h 1487758"/>
              <a:gd name="connsiteX86" fmla="*/ 2130425 w 2524125"/>
              <a:gd name="connsiteY86" fmla="*/ 299858 h 1487758"/>
              <a:gd name="connsiteX87" fmla="*/ 2146300 w 2524125"/>
              <a:gd name="connsiteY87" fmla="*/ 433208 h 1487758"/>
              <a:gd name="connsiteX88" fmla="*/ 2168525 w 2524125"/>
              <a:gd name="connsiteY88" fmla="*/ 299858 h 1487758"/>
              <a:gd name="connsiteX89" fmla="*/ 2184400 w 2524125"/>
              <a:gd name="connsiteY89" fmla="*/ 442733 h 1487758"/>
              <a:gd name="connsiteX90" fmla="*/ 2193925 w 2524125"/>
              <a:gd name="connsiteY90" fmla="*/ 372883 h 1487758"/>
              <a:gd name="connsiteX91" fmla="*/ 2209800 w 2524125"/>
              <a:gd name="connsiteY91" fmla="*/ 442733 h 1487758"/>
              <a:gd name="connsiteX92" fmla="*/ 2228850 w 2524125"/>
              <a:gd name="connsiteY92" fmla="*/ 334783 h 1487758"/>
              <a:gd name="connsiteX93" fmla="*/ 2238375 w 2524125"/>
              <a:gd name="connsiteY93" fmla="*/ 407808 h 1487758"/>
              <a:gd name="connsiteX94" fmla="*/ 2257425 w 2524125"/>
              <a:gd name="connsiteY94" fmla="*/ 312558 h 1487758"/>
              <a:gd name="connsiteX95" fmla="*/ 2314575 w 2524125"/>
              <a:gd name="connsiteY95" fmla="*/ 474483 h 1487758"/>
              <a:gd name="connsiteX96" fmla="*/ 2317750 w 2524125"/>
              <a:gd name="connsiteY96" fmla="*/ 334783 h 1487758"/>
              <a:gd name="connsiteX97" fmla="*/ 2346325 w 2524125"/>
              <a:gd name="connsiteY97" fmla="*/ 550683 h 1487758"/>
              <a:gd name="connsiteX98" fmla="*/ 2359025 w 2524125"/>
              <a:gd name="connsiteY98" fmla="*/ 398283 h 1487758"/>
              <a:gd name="connsiteX99" fmla="*/ 2378075 w 2524125"/>
              <a:gd name="connsiteY99" fmla="*/ 518933 h 1487758"/>
              <a:gd name="connsiteX100" fmla="*/ 2381250 w 2524125"/>
              <a:gd name="connsiteY100" fmla="*/ 426858 h 1487758"/>
              <a:gd name="connsiteX101" fmla="*/ 2476500 w 2524125"/>
              <a:gd name="connsiteY101" fmla="*/ 820558 h 1487758"/>
              <a:gd name="connsiteX102" fmla="*/ 2486025 w 2524125"/>
              <a:gd name="connsiteY102" fmla="*/ 699908 h 1487758"/>
              <a:gd name="connsiteX103" fmla="*/ 2524125 w 2524125"/>
              <a:gd name="connsiteY103" fmla="*/ 823733 h 148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524125" h="1487758">
                <a:moveTo>
                  <a:pt x="0" y="1204733"/>
                </a:moveTo>
                <a:cubicBezTo>
                  <a:pt x="9525" y="1308714"/>
                  <a:pt x="19050" y="1412696"/>
                  <a:pt x="44450" y="1344433"/>
                </a:cubicBezTo>
                <a:cubicBezTo>
                  <a:pt x="69850" y="1276171"/>
                  <a:pt x="134408" y="863950"/>
                  <a:pt x="152400" y="795158"/>
                </a:cubicBezTo>
                <a:cubicBezTo>
                  <a:pt x="170392" y="726366"/>
                  <a:pt x="144462" y="930095"/>
                  <a:pt x="152400" y="931683"/>
                </a:cubicBezTo>
                <a:cubicBezTo>
                  <a:pt x="160338" y="933271"/>
                  <a:pt x="192088" y="806800"/>
                  <a:pt x="200025" y="804683"/>
                </a:cubicBezTo>
                <a:cubicBezTo>
                  <a:pt x="207962" y="802566"/>
                  <a:pt x="191558" y="922687"/>
                  <a:pt x="200025" y="918983"/>
                </a:cubicBezTo>
                <a:cubicBezTo>
                  <a:pt x="208492" y="915279"/>
                  <a:pt x="239713" y="780871"/>
                  <a:pt x="250825" y="782458"/>
                </a:cubicBezTo>
                <a:cubicBezTo>
                  <a:pt x="261937" y="784045"/>
                  <a:pt x="259292" y="927979"/>
                  <a:pt x="266700" y="928508"/>
                </a:cubicBezTo>
                <a:cubicBezTo>
                  <a:pt x="274108" y="929037"/>
                  <a:pt x="288396" y="779283"/>
                  <a:pt x="295275" y="785633"/>
                </a:cubicBezTo>
                <a:cubicBezTo>
                  <a:pt x="302154" y="791983"/>
                  <a:pt x="300567" y="968725"/>
                  <a:pt x="307975" y="966608"/>
                </a:cubicBezTo>
                <a:cubicBezTo>
                  <a:pt x="315383" y="964491"/>
                  <a:pt x="327554" y="773991"/>
                  <a:pt x="339725" y="772933"/>
                </a:cubicBezTo>
                <a:cubicBezTo>
                  <a:pt x="351896" y="771875"/>
                  <a:pt x="369888" y="910516"/>
                  <a:pt x="381000" y="960258"/>
                </a:cubicBezTo>
                <a:cubicBezTo>
                  <a:pt x="392112" y="1010000"/>
                  <a:pt x="392113" y="1075616"/>
                  <a:pt x="406400" y="1071383"/>
                </a:cubicBezTo>
                <a:cubicBezTo>
                  <a:pt x="420687" y="1067150"/>
                  <a:pt x="457200" y="934329"/>
                  <a:pt x="466725" y="934858"/>
                </a:cubicBezTo>
                <a:cubicBezTo>
                  <a:pt x="476250" y="935387"/>
                  <a:pt x="455613" y="1062916"/>
                  <a:pt x="463550" y="1074558"/>
                </a:cubicBezTo>
                <a:cubicBezTo>
                  <a:pt x="471488" y="1086200"/>
                  <a:pt x="496358" y="1003120"/>
                  <a:pt x="514350" y="1004708"/>
                </a:cubicBezTo>
                <a:cubicBezTo>
                  <a:pt x="532342" y="1006295"/>
                  <a:pt x="560917" y="1080379"/>
                  <a:pt x="571500" y="1084083"/>
                </a:cubicBezTo>
                <a:cubicBezTo>
                  <a:pt x="582083" y="1087787"/>
                  <a:pt x="573087" y="1011587"/>
                  <a:pt x="577850" y="1026933"/>
                </a:cubicBezTo>
                <a:cubicBezTo>
                  <a:pt x="582613" y="1042279"/>
                  <a:pt x="594783" y="1166104"/>
                  <a:pt x="600075" y="1176158"/>
                </a:cubicBezTo>
                <a:cubicBezTo>
                  <a:pt x="605367" y="1186212"/>
                  <a:pt x="602721" y="1065562"/>
                  <a:pt x="609600" y="1087258"/>
                </a:cubicBezTo>
                <a:cubicBezTo>
                  <a:pt x="616479" y="1108954"/>
                  <a:pt x="631296" y="1288341"/>
                  <a:pt x="641350" y="1306333"/>
                </a:cubicBezTo>
                <a:cubicBezTo>
                  <a:pt x="651404" y="1324325"/>
                  <a:pt x="658283" y="1198383"/>
                  <a:pt x="669925" y="1195208"/>
                </a:cubicBezTo>
                <a:cubicBezTo>
                  <a:pt x="681567" y="1192033"/>
                  <a:pt x="704321" y="1295221"/>
                  <a:pt x="711200" y="1287283"/>
                </a:cubicBezTo>
                <a:cubicBezTo>
                  <a:pt x="718079" y="1279345"/>
                  <a:pt x="705379" y="1142821"/>
                  <a:pt x="711200" y="1147583"/>
                </a:cubicBezTo>
                <a:cubicBezTo>
                  <a:pt x="717021" y="1152345"/>
                  <a:pt x="738188" y="1305804"/>
                  <a:pt x="746125" y="1315858"/>
                </a:cubicBezTo>
                <a:cubicBezTo>
                  <a:pt x="754062" y="1325912"/>
                  <a:pt x="741363" y="1185683"/>
                  <a:pt x="758825" y="1207908"/>
                </a:cubicBezTo>
                <a:cubicBezTo>
                  <a:pt x="776287" y="1230133"/>
                  <a:pt x="820738" y="1438096"/>
                  <a:pt x="850900" y="1449208"/>
                </a:cubicBezTo>
                <a:cubicBezTo>
                  <a:pt x="881062" y="1460320"/>
                  <a:pt x="915988" y="1268233"/>
                  <a:pt x="939800" y="1274583"/>
                </a:cubicBezTo>
                <a:cubicBezTo>
                  <a:pt x="963612" y="1280933"/>
                  <a:pt x="977371" y="1498950"/>
                  <a:pt x="993775" y="1487308"/>
                </a:cubicBezTo>
                <a:cubicBezTo>
                  <a:pt x="1010179" y="1475666"/>
                  <a:pt x="1022879" y="1228016"/>
                  <a:pt x="1038225" y="1204733"/>
                </a:cubicBezTo>
                <a:cubicBezTo>
                  <a:pt x="1053571" y="1181450"/>
                  <a:pt x="1076325" y="1360308"/>
                  <a:pt x="1085850" y="1347608"/>
                </a:cubicBezTo>
                <a:cubicBezTo>
                  <a:pt x="1095375" y="1334908"/>
                  <a:pt x="1086379" y="1150229"/>
                  <a:pt x="1095375" y="1128533"/>
                </a:cubicBezTo>
                <a:cubicBezTo>
                  <a:pt x="1104371" y="1106837"/>
                  <a:pt x="1129242" y="1226429"/>
                  <a:pt x="1139825" y="1217433"/>
                </a:cubicBezTo>
                <a:cubicBezTo>
                  <a:pt x="1150408" y="1208437"/>
                  <a:pt x="1150408" y="1081966"/>
                  <a:pt x="1158875" y="1074558"/>
                </a:cubicBezTo>
                <a:cubicBezTo>
                  <a:pt x="1167342" y="1067150"/>
                  <a:pt x="1182158" y="1191504"/>
                  <a:pt x="1190625" y="1172983"/>
                </a:cubicBezTo>
                <a:cubicBezTo>
                  <a:pt x="1199092" y="1154462"/>
                  <a:pt x="1200679" y="980895"/>
                  <a:pt x="1209675" y="963433"/>
                </a:cubicBezTo>
                <a:cubicBezTo>
                  <a:pt x="1218671" y="945970"/>
                  <a:pt x="1238779" y="1081437"/>
                  <a:pt x="1244600" y="1068208"/>
                </a:cubicBezTo>
                <a:cubicBezTo>
                  <a:pt x="1250421" y="1054979"/>
                  <a:pt x="1241425" y="898875"/>
                  <a:pt x="1244600" y="884058"/>
                </a:cubicBezTo>
                <a:cubicBezTo>
                  <a:pt x="1247775" y="869241"/>
                  <a:pt x="1257829" y="981425"/>
                  <a:pt x="1263650" y="979308"/>
                </a:cubicBezTo>
                <a:cubicBezTo>
                  <a:pt x="1269471" y="977191"/>
                  <a:pt x="1262592" y="861304"/>
                  <a:pt x="1279525" y="871358"/>
                </a:cubicBezTo>
                <a:cubicBezTo>
                  <a:pt x="1296458" y="881412"/>
                  <a:pt x="1348846" y="1066091"/>
                  <a:pt x="1365250" y="1039633"/>
                </a:cubicBezTo>
                <a:cubicBezTo>
                  <a:pt x="1381654" y="1013175"/>
                  <a:pt x="1374775" y="756529"/>
                  <a:pt x="1377950" y="712608"/>
                </a:cubicBezTo>
                <a:cubicBezTo>
                  <a:pt x="1381125" y="668687"/>
                  <a:pt x="1381125" y="779812"/>
                  <a:pt x="1384300" y="776108"/>
                </a:cubicBezTo>
                <a:cubicBezTo>
                  <a:pt x="1387475" y="772404"/>
                  <a:pt x="1394354" y="695145"/>
                  <a:pt x="1397000" y="690383"/>
                </a:cubicBezTo>
                <a:cubicBezTo>
                  <a:pt x="1399646" y="685621"/>
                  <a:pt x="1397000" y="759704"/>
                  <a:pt x="1400175" y="747533"/>
                </a:cubicBezTo>
                <a:cubicBezTo>
                  <a:pt x="1403350" y="735362"/>
                  <a:pt x="1407054" y="617887"/>
                  <a:pt x="1416050" y="617358"/>
                </a:cubicBezTo>
                <a:cubicBezTo>
                  <a:pt x="1425046" y="616829"/>
                  <a:pt x="1445683" y="744358"/>
                  <a:pt x="1454150" y="744358"/>
                </a:cubicBezTo>
                <a:cubicBezTo>
                  <a:pt x="1462617" y="744358"/>
                  <a:pt x="1464733" y="627412"/>
                  <a:pt x="1466850" y="617358"/>
                </a:cubicBezTo>
                <a:cubicBezTo>
                  <a:pt x="1468967" y="607304"/>
                  <a:pt x="1466321" y="666571"/>
                  <a:pt x="1466850" y="684033"/>
                </a:cubicBezTo>
                <a:cubicBezTo>
                  <a:pt x="1467379" y="701495"/>
                  <a:pt x="1472671" y="747533"/>
                  <a:pt x="1470025" y="722133"/>
                </a:cubicBezTo>
                <a:cubicBezTo>
                  <a:pt x="1467379" y="696733"/>
                  <a:pt x="1445154" y="541687"/>
                  <a:pt x="1450975" y="531633"/>
                </a:cubicBezTo>
                <a:cubicBezTo>
                  <a:pt x="1456796" y="521579"/>
                  <a:pt x="1497012" y="749121"/>
                  <a:pt x="1504950" y="661808"/>
                </a:cubicBezTo>
                <a:cubicBezTo>
                  <a:pt x="1512888" y="574495"/>
                  <a:pt x="1495954" y="69141"/>
                  <a:pt x="1498600" y="7758"/>
                </a:cubicBezTo>
                <a:cubicBezTo>
                  <a:pt x="1501246" y="-53625"/>
                  <a:pt x="1512888" y="268637"/>
                  <a:pt x="1520825" y="293508"/>
                </a:cubicBezTo>
                <a:cubicBezTo>
                  <a:pt x="1528762" y="318379"/>
                  <a:pt x="1538817" y="154866"/>
                  <a:pt x="1546225" y="156983"/>
                </a:cubicBezTo>
                <a:cubicBezTo>
                  <a:pt x="1553633" y="159100"/>
                  <a:pt x="1558925" y="287158"/>
                  <a:pt x="1565275" y="306208"/>
                </a:cubicBezTo>
                <a:cubicBezTo>
                  <a:pt x="1571625" y="325258"/>
                  <a:pt x="1580092" y="272341"/>
                  <a:pt x="1584325" y="271283"/>
                </a:cubicBezTo>
                <a:cubicBezTo>
                  <a:pt x="1588558" y="270225"/>
                  <a:pt x="1586971" y="306737"/>
                  <a:pt x="1590675" y="299858"/>
                </a:cubicBezTo>
                <a:cubicBezTo>
                  <a:pt x="1594379" y="292979"/>
                  <a:pt x="1601788" y="225246"/>
                  <a:pt x="1606550" y="230008"/>
                </a:cubicBezTo>
                <a:cubicBezTo>
                  <a:pt x="1611312" y="234770"/>
                  <a:pt x="1616075" y="330550"/>
                  <a:pt x="1619250" y="328433"/>
                </a:cubicBezTo>
                <a:cubicBezTo>
                  <a:pt x="1622425" y="326316"/>
                  <a:pt x="1622425" y="213604"/>
                  <a:pt x="1625600" y="217308"/>
                </a:cubicBezTo>
                <a:cubicBezTo>
                  <a:pt x="1628775" y="221012"/>
                  <a:pt x="1632479" y="351716"/>
                  <a:pt x="1638300" y="350658"/>
                </a:cubicBezTo>
                <a:cubicBezTo>
                  <a:pt x="1644121" y="349600"/>
                  <a:pt x="1655233" y="205666"/>
                  <a:pt x="1660525" y="210958"/>
                </a:cubicBezTo>
                <a:cubicBezTo>
                  <a:pt x="1665817" y="216250"/>
                  <a:pt x="1665817" y="373412"/>
                  <a:pt x="1670050" y="382408"/>
                </a:cubicBezTo>
                <a:cubicBezTo>
                  <a:pt x="1674283" y="391404"/>
                  <a:pt x="1683279" y="277633"/>
                  <a:pt x="1685925" y="264933"/>
                </a:cubicBezTo>
                <a:cubicBezTo>
                  <a:pt x="1688571" y="252233"/>
                  <a:pt x="1678517" y="312029"/>
                  <a:pt x="1685925" y="306208"/>
                </a:cubicBezTo>
                <a:cubicBezTo>
                  <a:pt x="1693333" y="300387"/>
                  <a:pt x="1716088" y="230008"/>
                  <a:pt x="1730375" y="230008"/>
                </a:cubicBezTo>
                <a:cubicBezTo>
                  <a:pt x="1744662" y="230008"/>
                  <a:pt x="1755775" y="304091"/>
                  <a:pt x="1771650" y="306208"/>
                </a:cubicBezTo>
                <a:cubicBezTo>
                  <a:pt x="1787525" y="308325"/>
                  <a:pt x="1810279" y="237416"/>
                  <a:pt x="1825625" y="242708"/>
                </a:cubicBezTo>
                <a:cubicBezTo>
                  <a:pt x="1840971" y="248000"/>
                  <a:pt x="1854729" y="332666"/>
                  <a:pt x="1863725" y="337958"/>
                </a:cubicBezTo>
                <a:cubicBezTo>
                  <a:pt x="1872721" y="343250"/>
                  <a:pt x="1874838" y="276575"/>
                  <a:pt x="1879600" y="274458"/>
                </a:cubicBezTo>
                <a:cubicBezTo>
                  <a:pt x="1884362" y="272341"/>
                  <a:pt x="1889125" y="324200"/>
                  <a:pt x="1892300" y="325258"/>
                </a:cubicBezTo>
                <a:cubicBezTo>
                  <a:pt x="1895475" y="326316"/>
                  <a:pt x="1892300" y="282395"/>
                  <a:pt x="1898650" y="280808"/>
                </a:cubicBezTo>
                <a:cubicBezTo>
                  <a:pt x="1905000" y="279220"/>
                  <a:pt x="1925109" y="316791"/>
                  <a:pt x="1930400" y="315733"/>
                </a:cubicBezTo>
                <a:cubicBezTo>
                  <a:pt x="1935691" y="314675"/>
                  <a:pt x="1930400" y="274458"/>
                  <a:pt x="1930400" y="274458"/>
                </a:cubicBezTo>
                <a:lnTo>
                  <a:pt x="1930400" y="372883"/>
                </a:lnTo>
                <a:cubicBezTo>
                  <a:pt x="1930400" y="363887"/>
                  <a:pt x="1927225" y="215191"/>
                  <a:pt x="1930400" y="220483"/>
                </a:cubicBezTo>
                <a:cubicBezTo>
                  <a:pt x="1933575" y="225775"/>
                  <a:pt x="1944688" y="394579"/>
                  <a:pt x="1949450" y="404633"/>
                </a:cubicBezTo>
                <a:cubicBezTo>
                  <a:pt x="1954213" y="414687"/>
                  <a:pt x="1957388" y="287158"/>
                  <a:pt x="1958975" y="280808"/>
                </a:cubicBezTo>
                <a:cubicBezTo>
                  <a:pt x="1960563" y="274458"/>
                  <a:pt x="1950508" y="367062"/>
                  <a:pt x="1958975" y="366533"/>
                </a:cubicBezTo>
                <a:cubicBezTo>
                  <a:pt x="1967442" y="366004"/>
                  <a:pt x="1997075" y="268637"/>
                  <a:pt x="2009775" y="277633"/>
                </a:cubicBezTo>
                <a:cubicBezTo>
                  <a:pt x="2022475" y="286629"/>
                  <a:pt x="2024592" y="424212"/>
                  <a:pt x="2035175" y="420508"/>
                </a:cubicBezTo>
                <a:cubicBezTo>
                  <a:pt x="2045758" y="416804"/>
                  <a:pt x="2063750" y="249058"/>
                  <a:pt x="2073275" y="255408"/>
                </a:cubicBezTo>
                <a:cubicBezTo>
                  <a:pt x="2082800" y="261758"/>
                  <a:pt x="2088092" y="445379"/>
                  <a:pt x="2092325" y="458608"/>
                </a:cubicBezTo>
                <a:cubicBezTo>
                  <a:pt x="2096558" y="471837"/>
                  <a:pt x="2095500" y="339016"/>
                  <a:pt x="2098675" y="334783"/>
                </a:cubicBezTo>
                <a:cubicBezTo>
                  <a:pt x="2101850" y="330550"/>
                  <a:pt x="2106083" y="439029"/>
                  <a:pt x="2111375" y="433208"/>
                </a:cubicBezTo>
                <a:cubicBezTo>
                  <a:pt x="2116667" y="427387"/>
                  <a:pt x="2124604" y="299858"/>
                  <a:pt x="2130425" y="299858"/>
                </a:cubicBezTo>
                <a:cubicBezTo>
                  <a:pt x="2136246" y="299858"/>
                  <a:pt x="2139950" y="433208"/>
                  <a:pt x="2146300" y="433208"/>
                </a:cubicBezTo>
                <a:cubicBezTo>
                  <a:pt x="2152650" y="433208"/>
                  <a:pt x="2162175" y="298270"/>
                  <a:pt x="2168525" y="299858"/>
                </a:cubicBezTo>
                <a:cubicBezTo>
                  <a:pt x="2174875" y="301445"/>
                  <a:pt x="2180167" y="430562"/>
                  <a:pt x="2184400" y="442733"/>
                </a:cubicBezTo>
                <a:cubicBezTo>
                  <a:pt x="2188633" y="454904"/>
                  <a:pt x="2189692" y="372883"/>
                  <a:pt x="2193925" y="372883"/>
                </a:cubicBezTo>
                <a:cubicBezTo>
                  <a:pt x="2198158" y="372883"/>
                  <a:pt x="2203979" y="449083"/>
                  <a:pt x="2209800" y="442733"/>
                </a:cubicBezTo>
                <a:cubicBezTo>
                  <a:pt x="2215621" y="436383"/>
                  <a:pt x="2224088" y="340604"/>
                  <a:pt x="2228850" y="334783"/>
                </a:cubicBezTo>
                <a:cubicBezTo>
                  <a:pt x="2233612" y="328962"/>
                  <a:pt x="2233613" y="411512"/>
                  <a:pt x="2238375" y="407808"/>
                </a:cubicBezTo>
                <a:cubicBezTo>
                  <a:pt x="2243137" y="404104"/>
                  <a:pt x="2244725" y="301446"/>
                  <a:pt x="2257425" y="312558"/>
                </a:cubicBezTo>
                <a:cubicBezTo>
                  <a:pt x="2270125" y="323670"/>
                  <a:pt x="2304521" y="470779"/>
                  <a:pt x="2314575" y="474483"/>
                </a:cubicBezTo>
                <a:cubicBezTo>
                  <a:pt x="2324629" y="478187"/>
                  <a:pt x="2312458" y="322083"/>
                  <a:pt x="2317750" y="334783"/>
                </a:cubicBezTo>
                <a:cubicBezTo>
                  <a:pt x="2323042" y="347483"/>
                  <a:pt x="2339446" y="540100"/>
                  <a:pt x="2346325" y="550683"/>
                </a:cubicBezTo>
                <a:cubicBezTo>
                  <a:pt x="2353204" y="561266"/>
                  <a:pt x="2353733" y="403575"/>
                  <a:pt x="2359025" y="398283"/>
                </a:cubicBezTo>
                <a:cubicBezTo>
                  <a:pt x="2364317" y="392991"/>
                  <a:pt x="2374371" y="514171"/>
                  <a:pt x="2378075" y="518933"/>
                </a:cubicBezTo>
                <a:cubicBezTo>
                  <a:pt x="2381779" y="523695"/>
                  <a:pt x="2364846" y="376587"/>
                  <a:pt x="2381250" y="426858"/>
                </a:cubicBezTo>
                <a:cubicBezTo>
                  <a:pt x="2397654" y="477129"/>
                  <a:pt x="2459038" y="775050"/>
                  <a:pt x="2476500" y="820558"/>
                </a:cubicBezTo>
                <a:cubicBezTo>
                  <a:pt x="2493962" y="866066"/>
                  <a:pt x="2478088" y="699379"/>
                  <a:pt x="2486025" y="699908"/>
                </a:cubicBezTo>
                <a:cubicBezTo>
                  <a:pt x="2493963" y="700437"/>
                  <a:pt x="2524125" y="823733"/>
                  <a:pt x="2524125" y="82373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Freeform 33"/>
          <p:cNvSpPr/>
          <p:nvPr/>
        </p:nvSpPr>
        <p:spPr>
          <a:xfrm>
            <a:off x="5399554" y="4914906"/>
            <a:ext cx="509927" cy="701749"/>
          </a:xfrm>
          <a:custGeom>
            <a:avLst/>
            <a:gdLst>
              <a:gd name="connsiteX0" fmla="*/ 0 w 361507"/>
              <a:gd name="connsiteY0" fmla="*/ 0 h 701749"/>
              <a:gd name="connsiteX1" fmla="*/ 180753 w 361507"/>
              <a:gd name="connsiteY1" fmla="*/ 446568 h 701749"/>
              <a:gd name="connsiteX2" fmla="*/ 308344 w 361507"/>
              <a:gd name="connsiteY2" fmla="*/ 584791 h 701749"/>
              <a:gd name="connsiteX3" fmla="*/ 361507 w 361507"/>
              <a:gd name="connsiteY3" fmla="*/ 701749 h 7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507" h="701749">
                <a:moveTo>
                  <a:pt x="0" y="0"/>
                </a:moveTo>
                <a:cubicBezTo>
                  <a:pt x="64681" y="174551"/>
                  <a:pt x="129362" y="349103"/>
                  <a:pt x="180753" y="446568"/>
                </a:cubicBezTo>
                <a:cubicBezTo>
                  <a:pt x="232144" y="544033"/>
                  <a:pt x="278218" y="542261"/>
                  <a:pt x="308344" y="584791"/>
                </a:cubicBezTo>
                <a:cubicBezTo>
                  <a:pt x="338470" y="627321"/>
                  <a:pt x="361507" y="701749"/>
                  <a:pt x="361507" y="701749"/>
                </a:cubicBezTo>
              </a:path>
            </a:pathLst>
          </a:custGeom>
          <a:noFill/>
          <a:ln w="31750">
            <a:solidFill>
              <a:srgbClr val="00B1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4" name="Group 43"/>
          <p:cNvGrpSpPr/>
          <p:nvPr/>
        </p:nvGrpSpPr>
        <p:grpSpPr>
          <a:xfrm>
            <a:off x="5409748" y="1749242"/>
            <a:ext cx="2802560" cy="2124196"/>
            <a:chOff x="4252587" y="1565824"/>
            <a:chExt cx="2802560" cy="2124196"/>
          </a:xfrm>
        </p:grpSpPr>
        <p:sp>
          <p:nvSpPr>
            <p:cNvPr id="45" name="Rounded Rectangle 44"/>
            <p:cNvSpPr/>
            <p:nvPr/>
          </p:nvSpPr>
          <p:spPr>
            <a:xfrm>
              <a:off x="4260970" y="1565824"/>
              <a:ext cx="2794177" cy="2124196"/>
            </a:xfrm>
            <a:prstGeom prst="roundRect">
              <a:avLst>
                <a:gd name="adj" fmla="val 3593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252587" y="2194221"/>
              <a:ext cx="499731" cy="755574"/>
            </a:xfrm>
            <a:custGeom>
              <a:avLst/>
              <a:gdLst>
                <a:gd name="connsiteX0" fmla="*/ 0 w 3285460"/>
                <a:gd name="connsiteY0" fmla="*/ 701748 h 701748"/>
                <a:gd name="connsiteX1" fmla="*/ 414669 w 3285460"/>
                <a:gd name="connsiteY1" fmla="*/ 701748 h 701748"/>
                <a:gd name="connsiteX2" fmla="*/ 414669 w 3285460"/>
                <a:gd name="connsiteY2" fmla="*/ 0 h 701748"/>
                <a:gd name="connsiteX3" fmla="*/ 2594344 w 3285460"/>
                <a:gd name="connsiteY3" fmla="*/ 0 h 701748"/>
                <a:gd name="connsiteX4" fmla="*/ 2594344 w 3285460"/>
                <a:gd name="connsiteY4" fmla="*/ 340241 h 701748"/>
                <a:gd name="connsiteX5" fmla="*/ 3285460 w 3285460"/>
                <a:gd name="connsiteY5" fmla="*/ 340241 h 701748"/>
                <a:gd name="connsiteX0" fmla="*/ 0 w 2870791"/>
                <a:gd name="connsiteY0" fmla="*/ 701748 h 701748"/>
                <a:gd name="connsiteX1" fmla="*/ 0 w 2870791"/>
                <a:gd name="connsiteY1" fmla="*/ 0 h 701748"/>
                <a:gd name="connsiteX2" fmla="*/ 2179675 w 2870791"/>
                <a:gd name="connsiteY2" fmla="*/ 0 h 701748"/>
                <a:gd name="connsiteX3" fmla="*/ 2179675 w 2870791"/>
                <a:gd name="connsiteY3" fmla="*/ 340241 h 701748"/>
                <a:gd name="connsiteX4" fmla="*/ 2870791 w 2870791"/>
                <a:gd name="connsiteY4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3" fmla="*/ 2179675 w 2179675"/>
                <a:gd name="connsiteY3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0" fmla="*/ 0 w 499731"/>
                <a:gd name="connsiteY0" fmla="*/ 701748 h 701748"/>
                <a:gd name="connsiteX1" fmla="*/ 0 w 499731"/>
                <a:gd name="connsiteY1" fmla="*/ 0 h 701748"/>
                <a:gd name="connsiteX2" fmla="*/ 499731 w 499731"/>
                <a:gd name="connsiteY2" fmla="*/ 0 h 7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9731" h="701748">
                  <a:moveTo>
                    <a:pt x="0" y="701748"/>
                  </a:moveTo>
                  <a:lnTo>
                    <a:pt x="0" y="0"/>
                  </a:lnTo>
                  <a:lnTo>
                    <a:pt x="499731" y="0"/>
                  </a:lnTo>
                </a:path>
              </a:pathLst>
            </a:custGeom>
            <a:noFill/>
            <a:ln w="6350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116003" y="1590941"/>
            <a:ext cx="3328523" cy="4349719"/>
            <a:chOff x="957966" y="1424818"/>
            <a:chExt cx="3254108" cy="4273707"/>
          </a:xfrm>
          <a:solidFill>
            <a:schemeClr val="bg1"/>
          </a:solidFill>
        </p:grpSpPr>
        <p:sp>
          <p:nvSpPr>
            <p:cNvPr id="48" name="Rounded Rectangle 47"/>
            <p:cNvSpPr/>
            <p:nvPr/>
          </p:nvSpPr>
          <p:spPr>
            <a:xfrm>
              <a:off x="957966" y="1424818"/>
              <a:ext cx="3232039" cy="2212884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80033" y="3798534"/>
              <a:ext cx="3232041" cy="1899991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1024991" y="1938071"/>
            <a:ext cx="517891" cy="2194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-11901" y="2270311"/>
            <a:ext cx="202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411D"/>
                </a:solidFill>
              </a:rPr>
              <a:t>Throughput </a:t>
            </a:r>
          </a:p>
          <a:p>
            <a:pPr algn="ctr"/>
            <a:r>
              <a:rPr lang="en-US" sz="2400" b="1" dirty="0">
                <a:solidFill>
                  <a:srgbClr val="A5A5A5"/>
                </a:solidFill>
              </a:rPr>
              <a:t>Bitrate</a:t>
            </a:r>
          </a:p>
          <a:p>
            <a:pPr algn="ctr"/>
            <a:r>
              <a:rPr lang="en-US" sz="2400" dirty="0"/>
              <a:t> (Mbps)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162" y="4168152"/>
            <a:ext cx="460935" cy="179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18007" y="4483864"/>
            <a:ext cx="202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CEA"/>
                </a:solidFill>
              </a:rPr>
              <a:t>Buffer size</a:t>
            </a:r>
          </a:p>
          <a:p>
            <a:pPr algn="ctr"/>
            <a:r>
              <a:rPr lang="en-US" sz="2400" dirty="0"/>
              <a:t> (sec)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DF1D58-34D1-4DBC-AFB1-A6B35B8CD04D}"/>
              </a:ext>
            </a:extLst>
          </p:cNvPr>
          <p:cNvSpPr txBox="1"/>
          <p:nvPr/>
        </p:nvSpPr>
        <p:spPr>
          <a:xfrm>
            <a:off x="1" y="6591808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3"/>
    </mc:Choice>
    <mc:Fallback xmlns="">
      <p:transition spd="slow" advTm="6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64198E-7 L 0.27101 -8.6419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build="p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F6E583-7848-4155-91DE-B9E158D15E30}"/>
              </a:ext>
            </a:extLst>
          </p:cNvPr>
          <p:cNvGrpSpPr/>
          <p:nvPr/>
        </p:nvGrpSpPr>
        <p:grpSpPr>
          <a:xfrm>
            <a:off x="2653520" y="2845702"/>
            <a:ext cx="6884959" cy="2700842"/>
            <a:chOff x="2103740" y="1177898"/>
            <a:chExt cx="5975656" cy="23249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38286D0-82D6-483D-8B59-12C80CB6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E301DBBF-CD07-4F7A-9817-A0A5C252916F}"/>
                </a:ext>
              </a:extLst>
            </p:cNvPr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buffer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E1FB56-A495-422C-92DA-C15B0E15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BCC2D80-BBDF-4D37-8963-69F3481EA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03CCC19-8FE8-4348-9E7D-A81C0384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928A54-1B51-431C-BA41-54E284C6E1BE}"/>
                </a:ext>
              </a:extLst>
            </p:cNvPr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2C8152-9FF3-4801-B118-0171DB747828}"/>
                </a:ext>
              </a:extLst>
            </p:cNvPr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4529CF-F3CF-42E0-9420-B22BF0322B6D}"/>
                </a:ext>
              </a:extLst>
            </p:cNvPr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76595A-5AA9-4C30-87C7-C078F8188506}"/>
                </a:ext>
              </a:extLst>
            </p:cNvPr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F1E293-7FA7-4D22-9D82-7811EBCDC22A}"/>
                </a:ext>
              </a:extLst>
            </p:cNvPr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52B2F7-A623-4D03-B019-7BCC6AE7EE40}"/>
                </a:ext>
              </a:extLst>
            </p:cNvPr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634E4D-A8FC-4D06-B08D-5B260DFFEE7B}"/>
                </a:ext>
              </a:extLst>
            </p:cNvPr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0E6670B0-ED09-41E3-BD79-81274D23E394}"/>
                </a:ext>
              </a:extLst>
            </p:cNvPr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950" b="1" dirty="0"/>
                <a:t>ABR agent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DAB44E-850C-4DBE-99DD-BD0765E13196}"/>
                </a:ext>
              </a:extLst>
            </p:cNvPr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3C55D11-49BD-454B-BD30-A5E482D0C59D}"/>
                </a:ext>
              </a:extLst>
            </p:cNvPr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AD4AC8-A135-493E-8855-3E4E0BD26967}"/>
                </a:ext>
              </a:extLst>
            </p:cNvPr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ED9E30-3915-4EEB-9D49-FA724A7B7983}"/>
                </a:ext>
              </a:extLst>
            </p:cNvPr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2BAC838-4C29-4797-A799-7E028C902693}"/>
                </a:ext>
              </a:extLst>
            </p:cNvPr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52BBE2-3BC6-495F-B44E-D215B5CB053A}"/>
                </a:ext>
              </a:extLst>
            </p:cNvPr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D1EE1D-910F-4D1B-8401-2E53665E8E39}"/>
                </a:ext>
              </a:extLst>
            </p:cNvPr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27DDBF-EE92-46BD-8FAE-3916D9D57DAE}"/>
                </a:ext>
              </a:extLst>
            </p:cNvPr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BB60A7-E840-49A8-A58B-C3E4117FA81C}"/>
                </a:ext>
              </a:extLst>
            </p:cNvPr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A5497F-855C-4D82-B77D-E1C3089842BB}"/>
                </a:ext>
              </a:extLst>
            </p:cNvPr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15FDE7-A543-486B-9656-E999996B78C7}"/>
                </a:ext>
              </a:extLst>
            </p:cNvPr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C43A20-A20B-48F5-A077-EA7E24FD4870}"/>
                </a:ext>
              </a:extLst>
            </p:cNvPr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B2647D-5A72-4C30-80BC-92297BA54857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B6EB734-2B5A-4D95-9C87-349A93D808E7}"/>
                </a:ext>
              </a:extLst>
            </p:cNvPr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1BD10C-9484-4305-8A13-E2B0F4F1E7D2}"/>
                </a:ext>
              </a:extLst>
            </p:cNvPr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70498D-9974-4963-A976-B16F4D577C2C}"/>
                </a:ext>
              </a:extLst>
            </p:cNvPr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81BE0B-7F40-4123-B0C6-CEB628117E04}"/>
                </a:ext>
              </a:extLst>
            </p:cNvPr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4FC457-C08B-4692-865D-385B992858A1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38">
              <a:extLst>
                <a:ext uri="{FF2B5EF4-FFF2-40B4-BE49-F238E27FC236}">
                  <a16:creationId xmlns:a16="http://schemas.microsoft.com/office/drawing/2014/main" id="{20D5C22D-5263-499B-AF71-D89E7ADB425F}"/>
                </a:ext>
              </a:extLst>
            </p:cNvPr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bitrates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E722BB-4313-4B76-B31D-53D97C59B670}"/>
                </a:ext>
              </a:extLst>
            </p:cNvPr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D34B4B-C2A6-4BC0-90CA-76AA785628E9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F510EB-BC10-48E7-9383-E6AA89493B63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A4AFE9-39BD-4B45-BC30-FBE4C4F4DDF2}"/>
                </a:ext>
              </a:extLst>
            </p:cNvPr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8FFB3-1BEF-4ABA-9CDF-801CA7EB38FE}"/>
                </a:ext>
              </a:extLst>
            </p:cNvPr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C0E1D6-4D2E-4295-B480-18E1304CA3A5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866455-5111-4FF9-B589-9D0DEF7C100E}"/>
                </a:ext>
              </a:extLst>
            </p:cNvPr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3BBEFAD-9DE6-4B05-A299-47C18C81B8C7}"/>
                </a:ext>
              </a:extLst>
            </p:cNvPr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BD6D3A4-018A-45A2-83AF-2E3DAB2F5FCB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BC62E7C-54BF-4D0D-ADC9-4834FA305D27}"/>
                </a:ext>
              </a:extLst>
            </p:cNvPr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3CF39E-F2D3-4CED-BE3C-6B1C7A99BB72}"/>
                </a:ext>
              </a:extLst>
            </p:cNvPr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F46DA7-B9CB-4D83-8F25-EFA7AC2D872A}"/>
                </a:ext>
              </a:extLst>
            </p:cNvPr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53C39E-D25F-484E-9E68-002C2344D536}"/>
                </a:ext>
              </a:extLst>
            </p:cNvPr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2283D9-CA22-48FB-AE72-02BBA90A25FF}"/>
                </a:ext>
              </a:extLst>
            </p:cNvPr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60EDF2-3336-44E3-83F7-C470AC501C16}"/>
                </a:ext>
              </a:extLst>
            </p:cNvPr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9316EA-C1DA-46F7-B198-B1DDD9ADA115}"/>
                </a:ext>
              </a:extLst>
            </p:cNvPr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A40980-966E-4503-B904-81B9EC5B4CFF}"/>
                </a:ext>
              </a:extLst>
            </p:cNvPr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AD4044E-0223-49BE-A8D4-59B0D8DAD8E9}"/>
                </a:ext>
              </a:extLst>
            </p:cNvPr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E065FD1-05E6-4689-A2F3-D68CD5C1BC47}"/>
                </a:ext>
              </a:extLst>
            </p:cNvPr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DD825C-38F4-4650-8C93-F6391B056E44}"/>
                </a:ext>
              </a:extLst>
            </p:cNvPr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79D18-C5AF-4AA3-BFAB-57C6DEC2877D}"/>
                </a:ext>
              </a:extLst>
            </p:cNvPr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1586F3-324F-4094-9C11-7363541D01FC}"/>
                </a:ext>
              </a:extLst>
            </p:cNvPr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TextBox 61">
              <a:extLst>
                <a:ext uri="{FF2B5EF4-FFF2-40B4-BE49-F238E27FC236}">
                  <a16:creationId xmlns:a16="http://schemas.microsoft.com/office/drawing/2014/main" id="{5FE0A935-605E-42DD-8E85-785DAD7693FF}"/>
                </a:ext>
              </a:extLst>
            </p:cNvPr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240P</a:t>
              </a:r>
            </a:p>
          </p:txBody>
        </p:sp>
        <p:sp>
          <p:nvSpPr>
            <p:cNvPr id="84" name="TextBox 62">
              <a:extLst>
                <a:ext uri="{FF2B5EF4-FFF2-40B4-BE49-F238E27FC236}">
                  <a16:creationId xmlns:a16="http://schemas.microsoft.com/office/drawing/2014/main" id="{0663DF5F-5753-4588-A470-9528A46E8756}"/>
                </a:ext>
              </a:extLst>
            </p:cNvPr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480P</a:t>
              </a:r>
            </a:p>
          </p:txBody>
        </p:sp>
        <p:sp>
          <p:nvSpPr>
            <p:cNvPr id="85" name="TextBox 63">
              <a:extLst>
                <a:ext uri="{FF2B5EF4-FFF2-40B4-BE49-F238E27FC236}">
                  <a16:creationId xmlns:a16="http://schemas.microsoft.com/office/drawing/2014/main" id="{9EC90362-A3F6-4C25-89FE-9C5D09A2282E}"/>
                </a:ext>
              </a:extLst>
            </p:cNvPr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720P</a:t>
              </a:r>
            </a:p>
          </p:txBody>
        </p:sp>
        <p:sp>
          <p:nvSpPr>
            <p:cNvPr id="86" name="TextBox 64">
              <a:extLst>
                <a:ext uri="{FF2B5EF4-FFF2-40B4-BE49-F238E27FC236}">
                  <a16:creationId xmlns:a16="http://schemas.microsoft.com/office/drawing/2014/main" id="{3AB93400-807C-451E-8A42-88D52E4C14FA}"/>
                </a:ext>
              </a:extLst>
            </p:cNvPr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1080P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884D453-E262-4629-BF86-72CA0B2817FA}"/>
                </a:ext>
              </a:extLst>
            </p:cNvPr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639EC8E-CAEE-46AC-B88A-9F30192F037B}"/>
                </a:ext>
              </a:extLst>
            </p:cNvPr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67">
              <a:extLst>
                <a:ext uri="{FF2B5EF4-FFF2-40B4-BE49-F238E27FC236}">
                  <a16:creationId xmlns:a16="http://schemas.microsoft.com/office/drawing/2014/main" id="{4E7B0EA1-9495-4A79-BD48-F547844C2168}"/>
                </a:ext>
              </a:extLst>
            </p:cNvPr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network and </a:t>
              </a:r>
              <a:r>
                <a:rPr lang="en-US" sz="2000"/>
                <a:t>video measurements</a:t>
              </a:r>
              <a:endParaRPr lang="en-US" sz="2000" dirty="0"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id="{F5341CE9-8F6A-4EC3-9122-812FAD3039DA}"/>
                </a:ext>
              </a:extLst>
            </p:cNvPr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bandwidth</a:t>
              </a:r>
            </a:p>
          </p:txBody>
        </p:sp>
        <p:sp>
          <p:nvSpPr>
            <p:cNvPr id="91" name="TextBox 69">
              <a:extLst>
                <a:ext uri="{FF2B5EF4-FFF2-40B4-BE49-F238E27FC236}">
                  <a16:creationId xmlns:a16="http://schemas.microsoft.com/office/drawing/2014/main" id="{4B8F7F73-54C1-456B-BE78-6C250895B399}"/>
                </a:ext>
              </a:extLst>
            </p:cNvPr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bit rate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4AA462F-2D73-4B73-BD32-A3637228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1D6E713-FF60-449D-8130-10927317EA3B}"/>
                </a:ext>
              </a:extLst>
            </p:cNvPr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720P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FDC3AA-7241-4474-9D1D-BAA43C502F7E}"/>
                </a:ext>
              </a:extLst>
            </p:cNvPr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83481F9-67DC-49E8-A968-EBCEBD49C172}"/>
                </a:ext>
              </a:extLst>
            </p:cNvPr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Bent Arrow 74">
              <a:extLst>
                <a:ext uri="{FF2B5EF4-FFF2-40B4-BE49-F238E27FC236}">
                  <a16:creationId xmlns:a16="http://schemas.microsoft.com/office/drawing/2014/main" id="{8B6DF21E-9E02-4FDB-96EC-EB0FAFFA5D4F}"/>
                </a:ext>
              </a:extLst>
            </p:cNvPr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Bent Arrow 75">
              <a:extLst>
                <a:ext uri="{FF2B5EF4-FFF2-40B4-BE49-F238E27FC236}">
                  <a16:creationId xmlns:a16="http://schemas.microsoft.com/office/drawing/2014/main" id="{BB13983C-9F52-4AC6-8981-087D84208BA2}"/>
                </a:ext>
              </a:extLst>
            </p:cNvPr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E1996E9-2AE5-4C45-A7E9-76E6F96F780B}"/>
                </a:ext>
              </a:extLst>
            </p:cNvPr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CA3FC4-B5FD-4630-AEC4-43038B91AB72}"/>
              </a:ext>
            </a:extLst>
          </p:cNvPr>
          <p:cNvSpPr txBox="1"/>
          <p:nvPr/>
        </p:nvSpPr>
        <p:spPr>
          <a:xfrm>
            <a:off x="4532672" y="6005328"/>
            <a:ext cx="725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Neural Adaptive Video Streaming with 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SIGCOMM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‘17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Mao et al.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3A9D0A4-3264-41E3-BB58-C3151D6167DA}"/>
              </a:ext>
            </a:extLst>
          </p:cNvPr>
          <p:cNvSpPr/>
          <p:nvPr/>
        </p:nvSpPr>
        <p:spPr>
          <a:xfrm>
            <a:off x="1022102" y="5304503"/>
            <a:ext cx="2461342" cy="1197467"/>
          </a:xfrm>
          <a:prstGeom prst="wedgeRoundRectCallout">
            <a:avLst>
              <a:gd name="adj1" fmla="val 57063"/>
              <a:gd name="adj2" fmla="val -3911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Reward:</a:t>
            </a:r>
          </a:p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体验质量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（比如播放流畅度和画质）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FB35A4B-379B-4BB8-8734-6B90297CA69F}"/>
              </a:ext>
            </a:extLst>
          </p:cNvPr>
          <p:cNvSpPr/>
          <p:nvPr/>
        </p:nvSpPr>
        <p:spPr>
          <a:xfrm>
            <a:off x="5743216" y="1972728"/>
            <a:ext cx="2461342" cy="896086"/>
          </a:xfrm>
          <a:prstGeom prst="wedgeRoundRectCallout">
            <a:avLst>
              <a:gd name="adj1" fmla="val -36812"/>
              <a:gd name="adj2" fmla="val 6621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Action:</a:t>
            </a:r>
          </a:p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下一块的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比特率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2CAFE-158E-4C56-9D25-B4DC34B2DC18}"/>
              </a:ext>
            </a:extLst>
          </p:cNvPr>
          <p:cNvSpPr/>
          <p:nvPr/>
        </p:nvSpPr>
        <p:spPr>
          <a:xfrm>
            <a:off x="418280" y="1553497"/>
            <a:ext cx="2461342" cy="1672406"/>
          </a:xfrm>
          <a:prstGeom prst="wedgeRoundRectCallout">
            <a:avLst>
              <a:gd name="adj1" fmla="val 40285"/>
              <a:gd name="adj2" fmla="val 59036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State space:</a:t>
            </a:r>
          </a:p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前面几块的比特率，下一块的不同码率下的大小，客户端当前缓存占用率，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B4A441-D9F7-4A11-ADC6-0C903D6C1D7C}"/>
              </a:ext>
            </a:extLst>
          </p:cNvPr>
          <p:cNvSpPr/>
          <p:nvPr/>
        </p:nvSpPr>
        <p:spPr>
          <a:xfrm>
            <a:off x="8931612" y="1972728"/>
            <a:ext cx="2461342" cy="896086"/>
          </a:xfrm>
          <a:prstGeom prst="wedgeRoundRectCallout">
            <a:avLst>
              <a:gd name="adj1" fmla="val -36812"/>
              <a:gd name="adj2" fmla="val 6621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Environment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31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6011E1A-FAB0-4502-9886-CE9C52956BD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05" y="2057443"/>
            <a:ext cx="6852590" cy="321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65C59-4140-4133-9E5D-AD68F970B5CC}"/>
              </a:ext>
            </a:extLst>
          </p:cNvPr>
          <p:cNvSpPr txBox="1"/>
          <p:nvPr/>
        </p:nvSpPr>
        <p:spPr>
          <a:xfrm>
            <a:off x="1" y="6591808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extLst>
      <p:ext uri="{BB962C8B-B14F-4D97-AF65-F5344CB8AC3E}">
        <p14:creationId xmlns:p14="http://schemas.microsoft.com/office/powerpoint/2010/main" val="30510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0488-688F-442F-A69E-0CFAA0E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课程主要内容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3C32-756C-4203-B8CD-804A8B75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现代系统带来的挑战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应用人工智能来优化现代系统的案例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55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机器学习提供了一种与系统自我交互过程中学习的策略，并使得现代系统能实时地自适应环境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盲目得使用机器学习不一定会有效果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当所需要学习的行为空间增大，建模的代价也会增加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比如模型的准确率，数据集大小，模型复杂度，模型训练的时长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系统工程师可以从经验，来制定学习的行为空间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8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588E-81BD-43EB-90FD-0E081EC1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：系统选项与参数调优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641E-DC62-4CAD-AC8E-FAD33970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系统里很多的决策是系统工程师透过选项与参数来调整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多维的优化目标：系统作业处理延迟，系统资源平均使用率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altLang="zh-CN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系统有越来越多的选项与参数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9AB5EA-077E-47BF-9146-9DE32C4CB117}"/>
              </a:ext>
            </a:extLst>
          </p:cNvPr>
          <p:cNvGrpSpPr>
            <a:grpSpLocks noChangeAspect="1"/>
          </p:cNvGrpSpPr>
          <p:nvPr/>
        </p:nvGrpSpPr>
        <p:grpSpPr>
          <a:xfrm>
            <a:off x="2814914" y="4405573"/>
            <a:ext cx="6562171" cy="1463040"/>
            <a:chOff x="1221656" y="3889487"/>
            <a:chExt cx="9407673" cy="20974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4498EF-2020-4097-B343-C253FF598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596"/>
            <a:stretch/>
          </p:blipFill>
          <p:spPr>
            <a:xfrm>
              <a:off x="1221656" y="3889487"/>
              <a:ext cx="4780994" cy="20974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77FE3E-07CF-4FA8-9173-CCFFFF34D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404"/>
            <a:stretch/>
          </p:blipFill>
          <p:spPr>
            <a:xfrm>
              <a:off x="5848335" y="3923071"/>
              <a:ext cx="4780994" cy="206386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A216E4E-856C-4115-8483-8D4BB7385CE0}"/>
              </a:ext>
            </a:extLst>
          </p:cNvPr>
          <p:cNvSpPr txBox="1"/>
          <p:nvPr/>
        </p:nvSpPr>
        <p:spPr>
          <a:xfrm>
            <a:off x="4532672" y="6005328"/>
            <a:ext cx="725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“Understanding and Dealing with over-Designed Configuration in System Software”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FSE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‘15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Xu et al.</a:t>
            </a:r>
          </a:p>
        </p:txBody>
      </p:sp>
    </p:spTree>
    <p:extLst>
      <p:ext uri="{BB962C8B-B14F-4D97-AF65-F5344CB8AC3E}">
        <p14:creationId xmlns:p14="http://schemas.microsoft.com/office/powerpoint/2010/main" val="213834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408334-A280-47BA-AA6A-39C82DF5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多维非线性的空间搜索问题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744265-1293-4AF2-AD14-B62A69964F4B}"/>
              </a:ext>
            </a:extLst>
          </p:cNvPr>
          <p:cNvSpPr/>
          <p:nvPr/>
        </p:nvSpPr>
        <p:spPr>
          <a:xfrm>
            <a:off x="4354408" y="3086638"/>
            <a:ext cx="2732308" cy="260791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39C3E-35BF-4944-9BC3-D3CA92B09674}"/>
              </a:ext>
            </a:extLst>
          </p:cNvPr>
          <p:cNvSpPr/>
          <p:nvPr/>
        </p:nvSpPr>
        <p:spPr>
          <a:xfrm>
            <a:off x="4578692" y="3681567"/>
            <a:ext cx="2326933" cy="87373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36576" rIns="0" bIns="0" rtlCol="0" anchor="ctr"/>
          <a:lstStyle/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回归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zh-CN" altLang="en-US" sz="1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（比如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高斯过程</a:t>
            </a:r>
            <a:r>
              <a:rPr lang="zh-CN" altLang="en-US" sz="1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65816-B163-4B99-BD17-E2D28C17884B}"/>
              </a:ext>
            </a:extLst>
          </p:cNvPr>
          <p:cNvSpPr/>
          <p:nvPr/>
        </p:nvSpPr>
        <p:spPr>
          <a:xfrm>
            <a:off x="4578691" y="4955515"/>
            <a:ext cx="2326933" cy="6661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/>
              <a:t>贝叶斯优化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1DDBA6-7C6A-435E-8CBB-693CC98B2BF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5742158" y="4555298"/>
            <a:ext cx="1" cy="400217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267B53-421E-4E1F-8A1B-2CF4A9485218}"/>
              </a:ext>
            </a:extLst>
          </p:cNvPr>
          <p:cNvCxnSpPr>
            <a:cxnSpLocks/>
            <a:stCxn id="45" idx="3"/>
            <a:endCxn id="22" idx="1"/>
          </p:cNvCxnSpPr>
          <p:nvPr/>
        </p:nvCxnSpPr>
        <p:spPr>
          <a:xfrm flipV="1">
            <a:off x="4025147" y="4118433"/>
            <a:ext cx="553545" cy="6080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37C2A9-6D5D-41EC-BABD-F36480B22481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6905625" y="4118433"/>
            <a:ext cx="575665" cy="2114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F7F9EE-C884-4A91-918D-93C98C102FDC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6905624" y="5288582"/>
            <a:ext cx="573410" cy="223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433436-47B9-4E61-A8E8-F618B703F956}"/>
              </a:ext>
            </a:extLst>
          </p:cNvPr>
          <p:cNvSpPr txBox="1"/>
          <p:nvPr/>
        </p:nvSpPr>
        <p:spPr>
          <a:xfrm>
            <a:off x="7481290" y="3797381"/>
            <a:ext cx="2569464" cy="6463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预测目前近似最优的系统参数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9319E5-5AF1-4B5E-B3B4-63CE45399CB9}"/>
              </a:ext>
            </a:extLst>
          </p:cNvPr>
          <p:cNvSpPr txBox="1"/>
          <p:nvPr/>
        </p:nvSpPr>
        <p:spPr>
          <a:xfrm>
            <a:off x="7479034" y="4965639"/>
            <a:ext cx="2569464" cy="6463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推荐下一个应该做效能测试的系统参数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4221DA28-1AD9-4B1A-8674-EDC75DB6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0747" y="3667313"/>
            <a:ext cx="914400" cy="9144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97F994-2DE3-49FF-98D6-57467E355513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 flipV="1">
            <a:off x="10048498" y="5284525"/>
            <a:ext cx="344131" cy="4280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2447862-DFA3-410F-B953-AB3E587EE9A2}"/>
              </a:ext>
            </a:extLst>
          </p:cNvPr>
          <p:cNvCxnSpPr>
            <a:cxnSpLocks/>
            <a:stCxn id="77" idx="2"/>
            <a:endCxn id="45" idx="2"/>
          </p:cNvCxnSpPr>
          <p:nvPr/>
        </p:nvCxnSpPr>
        <p:spPr>
          <a:xfrm rot="5400000" flipH="1">
            <a:off x="6628882" y="1520778"/>
            <a:ext cx="1160012" cy="7281882"/>
          </a:xfrm>
          <a:prstGeom prst="bentConnector3">
            <a:avLst>
              <a:gd name="adj1" fmla="val -19707"/>
            </a:avLst>
          </a:prstGeom>
          <a:ln w="254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586595A-14DD-4EB1-9E8D-E51B98EF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52815"/>
              </p:ext>
            </p:extLst>
          </p:nvPr>
        </p:nvGraphicFramePr>
        <p:xfrm>
          <a:off x="328322" y="4682298"/>
          <a:ext cx="278242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7475">
                  <a:extLst>
                    <a:ext uri="{9D8B030D-6E8A-4147-A177-3AD203B41FA5}">
                      <a16:colId xmlns:a16="http://schemas.microsoft.com/office/drawing/2014/main" val="4292607896"/>
                    </a:ext>
                  </a:extLst>
                </a:gridCol>
                <a:gridCol w="927475">
                  <a:extLst>
                    <a:ext uri="{9D8B030D-6E8A-4147-A177-3AD203B41FA5}">
                      <a16:colId xmlns:a16="http://schemas.microsoft.com/office/drawing/2014/main" val="1387736163"/>
                    </a:ext>
                  </a:extLst>
                </a:gridCol>
                <a:gridCol w="927475">
                  <a:extLst>
                    <a:ext uri="{9D8B030D-6E8A-4147-A177-3AD203B41FA5}">
                      <a16:colId xmlns:a16="http://schemas.microsoft.com/office/drawing/2014/main" val="2929328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Param </a:t>
                      </a:r>
                      <a:r>
                        <a:rPr lang="en-US" sz="1400" i="1" dirty="0"/>
                        <a:t>#1</a:t>
                      </a:r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 </a:t>
                      </a:r>
                      <a:r>
                        <a:rPr lang="en-US" sz="1400" i="1" dirty="0"/>
                        <a:t>#n</a:t>
                      </a:r>
                    </a:p>
                  </a:txBody>
                  <a:tcPr marL="45720" marR="457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 metric</a:t>
                      </a:r>
                    </a:p>
                  </a:txBody>
                  <a:tcPr marL="45720" marR="45720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131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811494"/>
                  </a:ext>
                </a:extLst>
              </a:tr>
            </a:tbl>
          </a:graphicData>
        </a:graphic>
      </p:graphicFrame>
      <p:pic>
        <p:nvPicPr>
          <p:cNvPr id="77" name="Graphic 76">
            <a:extLst>
              <a:ext uri="{FF2B5EF4-FFF2-40B4-BE49-F238E27FC236}">
                <a16:creationId xmlns:a16="http://schemas.microsoft.com/office/drawing/2014/main" id="{750F0C9B-68A5-4F2C-8FD1-B24985554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2629" y="4827325"/>
            <a:ext cx="914400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4794A9A-A369-4650-987A-2B705FD71641}"/>
              </a:ext>
            </a:extLst>
          </p:cNvPr>
          <p:cNvSpPr txBox="1"/>
          <p:nvPr/>
        </p:nvSpPr>
        <p:spPr>
          <a:xfrm>
            <a:off x="2352035" y="2170361"/>
            <a:ext cx="243182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系统管理员的输入</a:t>
            </a:r>
            <a:endParaRPr lang="en-US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7AE41A-402D-4193-BCD5-EFC0A397F42E}"/>
              </a:ext>
            </a:extLst>
          </p:cNvPr>
          <p:cNvCxnSpPr>
            <a:cxnSpLocks/>
            <a:stCxn id="78" idx="2"/>
            <a:endCxn id="45" idx="0"/>
          </p:cNvCxnSpPr>
          <p:nvPr/>
        </p:nvCxnSpPr>
        <p:spPr>
          <a:xfrm>
            <a:off x="3567947" y="2539693"/>
            <a:ext cx="0" cy="1127620"/>
          </a:xfrm>
          <a:prstGeom prst="line">
            <a:avLst/>
          </a:prstGeom>
          <a:ln w="254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9AF949-04E8-4F51-8249-26B9F5E21B31}"/>
              </a:ext>
            </a:extLst>
          </p:cNvPr>
          <p:cNvSpPr txBox="1"/>
          <p:nvPr/>
        </p:nvSpPr>
        <p:spPr>
          <a:xfrm>
            <a:off x="10445328" y="4200872"/>
            <a:ext cx="172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真实物理机或模拟器</a:t>
            </a:r>
            <a:endParaRPr lang="en-US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A04E9-A8A9-4494-800A-EB9B9B0457B9}"/>
              </a:ext>
            </a:extLst>
          </p:cNvPr>
          <p:cNvSpPr txBox="1"/>
          <p:nvPr/>
        </p:nvSpPr>
        <p:spPr>
          <a:xfrm>
            <a:off x="881931" y="3934372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已知的系統效能数据</a:t>
            </a:r>
            <a:endParaRPr lang="en-US" sz="20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F84074A-8FCB-4535-9A3E-82199F8AE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2195" y="18939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2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BDD-005B-4F0B-B7BE-8042B69D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Exploitation, Exploration, and Re-sampling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0E3006-6D37-4130-A243-A50A95A7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88" y="2019321"/>
            <a:ext cx="6402224" cy="44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BDD-005B-4F0B-B7BE-8042B69D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Exploitation, Exploration, and Re-sampling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608AEF-5477-4830-B945-6F8A96DDE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524" t="11011" r="5506" b="12203"/>
          <a:stretch/>
        </p:blipFill>
        <p:spPr>
          <a:xfrm>
            <a:off x="2467926" y="2451766"/>
            <a:ext cx="4372186" cy="27795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DC3714-4083-423E-8A4D-A2CD20065545}"/>
              </a:ext>
            </a:extLst>
          </p:cNvPr>
          <p:cNvSpPr/>
          <p:nvPr/>
        </p:nvSpPr>
        <p:spPr>
          <a:xfrm>
            <a:off x="5071252" y="317515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C8405-E714-4F0E-85CC-AEBAE0FEB6BF}"/>
              </a:ext>
            </a:extLst>
          </p:cNvPr>
          <p:cNvSpPr/>
          <p:nvPr/>
        </p:nvSpPr>
        <p:spPr>
          <a:xfrm>
            <a:off x="5251606" y="311479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31A0C2-85A1-4D45-A32A-9A3904FEB466}"/>
              </a:ext>
            </a:extLst>
          </p:cNvPr>
          <p:cNvSpPr/>
          <p:nvPr/>
        </p:nvSpPr>
        <p:spPr>
          <a:xfrm>
            <a:off x="5450629" y="319394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FE639A-31E0-42E2-824A-3D18A35F6C9D}"/>
              </a:ext>
            </a:extLst>
          </p:cNvPr>
          <p:cNvSpPr/>
          <p:nvPr/>
        </p:nvSpPr>
        <p:spPr>
          <a:xfrm>
            <a:off x="3768785" y="427200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60ED85-0D2E-49C0-8F10-A1936A48F7DE}"/>
              </a:ext>
            </a:extLst>
          </p:cNvPr>
          <p:cNvSpPr/>
          <p:nvPr/>
        </p:nvSpPr>
        <p:spPr>
          <a:xfrm>
            <a:off x="3141025" y="353838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B84AC-7526-4C51-ACB2-AA0C3E2D89D8}"/>
              </a:ext>
            </a:extLst>
          </p:cNvPr>
          <p:cNvSpPr txBox="1"/>
          <p:nvPr/>
        </p:nvSpPr>
        <p:spPr>
          <a:xfrm>
            <a:off x="6504226" y="3524190"/>
            <a:ext cx="2051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×</a:t>
            </a:r>
            <a:endParaRPr lang="en-US" sz="28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0482A-3DFC-4A85-BD52-95DB9DFF0B3F}"/>
              </a:ext>
            </a:extLst>
          </p:cNvPr>
          <p:cNvSpPr txBox="1"/>
          <p:nvPr/>
        </p:nvSpPr>
        <p:spPr>
          <a:xfrm>
            <a:off x="7186701" y="2761104"/>
            <a:ext cx="38109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选择现在不确定但未来可能会有高收益的点来采样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E858EE-DB32-4204-8D50-ED6E97279AEB}"/>
              </a:ext>
            </a:extLst>
          </p:cNvPr>
          <p:cNvCxnSpPr>
            <a:cxnSpLocks/>
            <a:stCxn id="15" idx="0"/>
            <a:endCxn id="16" idx="1"/>
          </p:cNvCxnSpPr>
          <p:nvPr/>
        </p:nvCxnSpPr>
        <p:spPr>
          <a:xfrm flipV="1">
            <a:off x="6606818" y="3084270"/>
            <a:ext cx="579883" cy="439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FD2308-B6BF-4B75-B3A7-DF53D88A880D}"/>
              </a:ext>
            </a:extLst>
          </p:cNvPr>
          <p:cNvSpPr txBox="1"/>
          <p:nvPr/>
        </p:nvSpPr>
        <p:spPr>
          <a:xfrm>
            <a:off x="3912115" y="4094014"/>
            <a:ext cx="2051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×</a:t>
            </a:r>
            <a:endParaRPr lang="en-US" sz="28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1FB5F-2088-4800-BA8B-828613FD88CF}"/>
              </a:ext>
            </a:extLst>
          </p:cNvPr>
          <p:cNvSpPr txBox="1"/>
          <p:nvPr/>
        </p:nvSpPr>
        <p:spPr>
          <a:xfrm>
            <a:off x="993011" y="1754346"/>
            <a:ext cx="498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Exploitation: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选择现在可能最佳的点来采样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547E6-0DF9-4003-AEB7-6217209AF88B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H="1" flipV="1">
            <a:off x="3484718" y="2123678"/>
            <a:ext cx="529989" cy="197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6EB1FE-42FB-40C7-945E-0C176B39F293}"/>
              </a:ext>
            </a:extLst>
          </p:cNvPr>
          <p:cNvSpPr txBox="1"/>
          <p:nvPr/>
        </p:nvSpPr>
        <p:spPr>
          <a:xfrm>
            <a:off x="2576054" y="5540509"/>
            <a:ext cx="42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参数值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659491-369F-45DD-95A8-F2C10763126F}"/>
              </a:ext>
            </a:extLst>
          </p:cNvPr>
          <p:cNvSpPr txBox="1"/>
          <p:nvPr/>
        </p:nvSpPr>
        <p:spPr>
          <a:xfrm>
            <a:off x="391512" y="3624620"/>
            <a:ext cx="212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系统性能指标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511E5-AF8D-47C8-B267-2C0513EF0F96}"/>
              </a:ext>
            </a:extLst>
          </p:cNvPr>
          <p:cNvSpPr txBox="1"/>
          <p:nvPr/>
        </p:nvSpPr>
        <p:spPr>
          <a:xfrm>
            <a:off x="2576054" y="5275651"/>
            <a:ext cx="426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ctr"/>
                <a:tab pos="1200150" algn="ctr"/>
                <a:tab pos="1995488" algn="ctr"/>
                <a:tab pos="2860675" algn="ctr"/>
                <a:tab pos="3716338" algn="ctr"/>
                <a:tab pos="4630738" algn="ctr"/>
              </a:tabLs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	50	100	150	200	250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3B1296-78C9-4BF6-9F48-707B0A63FD03}"/>
              </a:ext>
            </a:extLst>
          </p:cNvPr>
          <p:cNvSpPr txBox="1"/>
          <p:nvPr/>
        </p:nvSpPr>
        <p:spPr>
          <a:xfrm>
            <a:off x="1733117" y="2408903"/>
            <a:ext cx="681097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16B85C-1C1E-454F-B0E8-98F041348555}"/>
              </a:ext>
            </a:extLst>
          </p:cNvPr>
          <p:cNvCxnSpPr>
            <a:cxnSpLocks/>
            <a:stCxn id="5" idx="0"/>
            <a:endCxn id="42" idx="1"/>
          </p:cNvCxnSpPr>
          <p:nvPr/>
        </p:nvCxnSpPr>
        <p:spPr>
          <a:xfrm flipV="1">
            <a:off x="5343046" y="2080517"/>
            <a:ext cx="1008222" cy="10342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2CE26F3-B71F-41A7-9CDB-58B80A3398A4}"/>
              </a:ext>
            </a:extLst>
          </p:cNvPr>
          <p:cNvSpPr txBox="1"/>
          <p:nvPr/>
        </p:nvSpPr>
        <p:spPr>
          <a:xfrm>
            <a:off x="6351268" y="1757351"/>
            <a:ext cx="46463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Re-sampling: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选择有可能有噪声或异</a:t>
            </a:r>
            <a:r>
              <a:rPr lang="zh-CN" altLang="en-US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常值的点来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重新采样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7128B-A065-4DB5-A17C-DCD76DC4B842}"/>
              </a:ext>
            </a:extLst>
          </p:cNvPr>
          <p:cNvSpPr txBox="1"/>
          <p:nvPr/>
        </p:nvSpPr>
        <p:spPr>
          <a:xfrm>
            <a:off x="7496985" y="4047068"/>
            <a:ext cx="4372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OtterTune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Automatic Database Management  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ystem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Tuning Through Large-scale Machine Learning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SIGMOD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‘17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Van </a:t>
            </a:r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Aken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  <a:p>
            <a:pPr algn="r"/>
            <a:endParaRPr lang="en-US" sz="12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CherryPick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Adaptively Unearthing the Best Cloud Configurations for Big Data Analytics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NSDI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‘17</a:t>
            </a:r>
          </a:p>
          <a:p>
            <a:pPr algn="r"/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Alipourfard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  <a:p>
            <a:pPr algn="r"/>
            <a:endParaRPr lang="en-US" sz="12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Metis: Robustly Optimizing Tail Latencies of Cloud Systems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ATC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‘18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Liang et al.</a:t>
            </a:r>
          </a:p>
        </p:txBody>
      </p:sp>
    </p:spTree>
    <p:extLst>
      <p:ext uri="{BB962C8B-B14F-4D97-AF65-F5344CB8AC3E}">
        <p14:creationId xmlns:p14="http://schemas.microsoft.com/office/powerpoint/2010/main" val="320461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深度学习不是唯一的工具，传统机器学习方法也能优化系统场景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模式的正确性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&gt;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模型的推断延迟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模型不确定性会影响系统正确性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机器学习太过于激进会影响系统的稳定性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如何利用自动化的思维来弥补系统工程师在机器学习经验上的不足？</a:t>
            </a:r>
          </a:p>
        </p:txBody>
      </p:sp>
    </p:spTree>
    <p:extLst>
      <p:ext uri="{BB962C8B-B14F-4D97-AF65-F5344CB8AC3E}">
        <p14:creationId xmlns:p14="http://schemas.microsoft.com/office/powerpoint/2010/main" val="10747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A97-D2F0-450E-9166-D89E2B3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利用人工智能来优化计算机系统</a:t>
            </a:r>
            <a:b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不只是选取模型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6F91E-FF01-4167-870A-75A189FF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7" y="2306883"/>
            <a:ext cx="8669866" cy="2968108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E6BD3-AF03-4B2D-918E-734F1DA02938}"/>
              </a:ext>
            </a:extLst>
          </p:cNvPr>
          <p:cNvSpPr txBox="1"/>
          <p:nvPr/>
        </p:nvSpPr>
        <p:spPr>
          <a:xfrm>
            <a:off x="6079063" y="5798850"/>
            <a:ext cx="534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“Hidden Technical Debt in Machine Learning Systems”</a:t>
            </a:r>
          </a:p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NIPS 2015</a:t>
            </a:r>
          </a:p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D. Sculley et al.</a:t>
            </a:r>
          </a:p>
        </p:txBody>
      </p:sp>
    </p:spTree>
    <p:extLst>
      <p:ext uri="{BB962C8B-B14F-4D97-AF65-F5344CB8AC3E}">
        <p14:creationId xmlns:p14="http://schemas.microsoft.com/office/powerpoint/2010/main" val="482701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B40F5-6F4B-4ED2-964C-88B003FB5669}"/>
              </a:ext>
            </a:extLst>
          </p:cNvPr>
          <p:cNvCxnSpPr>
            <a:cxnSpLocks/>
          </p:cNvCxnSpPr>
          <p:nvPr/>
        </p:nvCxnSpPr>
        <p:spPr>
          <a:xfrm>
            <a:off x="6131445" y="1906244"/>
            <a:ext cx="0" cy="4846320"/>
          </a:xfrm>
          <a:prstGeom prst="line">
            <a:avLst/>
          </a:prstGeom>
          <a:ln w="635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FF9F1D-E403-4DCA-AEBC-9EA770A93B66}"/>
              </a:ext>
            </a:extLst>
          </p:cNvPr>
          <p:cNvCxnSpPr/>
          <p:nvPr/>
        </p:nvCxnSpPr>
        <p:spPr>
          <a:xfrm>
            <a:off x="1328017" y="4282959"/>
            <a:ext cx="9696893" cy="0"/>
          </a:xfrm>
          <a:prstGeom prst="line">
            <a:avLst/>
          </a:prstGeom>
          <a:ln w="635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86B4F7-EE6B-4581-B388-AFB98CCA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AC1587E-DE49-4D9D-8F8A-39ECA809B96B}"/>
              </a:ext>
            </a:extLst>
          </p:cNvPr>
          <p:cNvSpPr/>
          <p:nvPr/>
        </p:nvSpPr>
        <p:spPr>
          <a:xfrm>
            <a:off x="5116603" y="3854932"/>
            <a:ext cx="2036619" cy="850690"/>
          </a:xfrm>
          <a:prstGeom prst="hexagon">
            <a:avLst/>
          </a:prstGeom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b="1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系统场</a:t>
            </a:r>
            <a:r>
              <a:rPr lang="zh-CN" altLang="en-US" sz="2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景</a:t>
            </a:r>
            <a:endParaRPr lang="en-US" sz="2100" b="1" dirty="0">
              <a:solidFill>
                <a:schemeClr val="accent4">
                  <a:lumMod val="40000"/>
                  <a:lumOff val="6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E849A27B-8391-406C-ADE2-7514C0F52F0D}"/>
              </a:ext>
            </a:extLst>
          </p:cNvPr>
          <p:cNvSpPr/>
          <p:nvPr/>
        </p:nvSpPr>
        <p:spPr>
          <a:xfrm>
            <a:off x="3147214" y="4473145"/>
            <a:ext cx="2036619" cy="54864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模型设计？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B9462C8D-98DB-4A51-8033-28B71BB1993B}"/>
              </a:ext>
            </a:extLst>
          </p:cNvPr>
          <p:cNvSpPr/>
          <p:nvPr/>
        </p:nvSpPr>
        <p:spPr>
          <a:xfrm>
            <a:off x="3024279" y="3104861"/>
            <a:ext cx="2240282" cy="991293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系统数据可能会有噪声和异常值，影响模型训练数据？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6969369-24B0-4F54-A114-63A1C0CDEA20}"/>
              </a:ext>
            </a:extLst>
          </p:cNvPr>
          <p:cNvSpPr/>
          <p:nvPr/>
        </p:nvSpPr>
        <p:spPr>
          <a:xfrm>
            <a:off x="483134" y="2754495"/>
            <a:ext cx="2743200" cy="68580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系统评测可能需大量时间，影响模型训练时间？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085DF7D-F157-4249-9AAF-8D21DD832D65}"/>
              </a:ext>
            </a:extLst>
          </p:cNvPr>
          <p:cNvSpPr/>
          <p:nvPr/>
        </p:nvSpPr>
        <p:spPr>
          <a:xfrm>
            <a:off x="3090218" y="2375083"/>
            <a:ext cx="2718757" cy="68580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哪些系统输出和性能数据需保留为训练数据？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A740FEC-21B3-437F-A614-DA402C51C147}"/>
              </a:ext>
            </a:extLst>
          </p:cNvPr>
          <p:cNvSpPr/>
          <p:nvPr/>
        </p:nvSpPr>
        <p:spPr>
          <a:xfrm>
            <a:off x="7759650" y="2627795"/>
            <a:ext cx="2365091" cy="685797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系统负载会随着时间而变化？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E2234FF-423A-4471-8324-69A6435A87EF}"/>
              </a:ext>
            </a:extLst>
          </p:cNvPr>
          <p:cNvSpPr/>
          <p:nvPr/>
        </p:nvSpPr>
        <p:spPr>
          <a:xfrm>
            <a:off x="7021469" y="3349541"/>
            <a:ext cx="3106189" cy="685800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系统的软件和硬件架构部署会随着时间而变化？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32EC6309-CCB4-45CE-91FA-00D881351A9D}"/>
              </a:ext>
            </a:extLst>
          </p:cNvPr>
          <p:cNvSpPr/>
          <p:nvPr/>
        </p:nvSpPr>
        <p:spPr>
          <a:xfrm>
            <a:off x="7007898" y="4446527"/>
            <a:ext cx="2743200" cy="987552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模型不确定性对系统正确性的影响</a:t>
            </a:r>
            <a:r>
              <a:rPr lang="en-US" altLang="zh-CN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E56A92-A33F-43B2-AC3E-F26A1C8DC8E2}"/>
              </a:ext>
            </a:extLst>
          </p:cNvPr>
          <p:cNvSpPr/>
          <p:nvPr/>
        </p:nvSpPr>
        <p:spPr>
          <a:xfrm>
            <a:off x="6573172" y="5471932"/>
            <a:ext cx="3094692" cy="685800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机器学习的激进性对系统的稳定性的影响？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08D4F7A-B637-4E88-95AD-E9763434045B}"/>
              </a:ext>
            </a:extLst>
          </p:cNvPr>
          <p:cNvSpPr/>
          <p:nvPr/>
        </p:nvSpPr>
        <p:spPr>
          <a:xfrm>
            <a:off x="9539180" y="5187023"/>
            <a:ext cx="1920240" cy="548640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人机回圈</a:t>
            </a:r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？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75E1C9A-BE69-4922-B709-FE40332F0C2F}"/>
              </a:ext>
            </a:extLst>
          </p:cNvPr>
          <p:cNvSpPr/>
          <p:nvPr/>
        </p:nvSpPr>
        <p:spPr>
          <a:xfrm>
            <a:off x="3115183" y="5058171"/>
            <a:ext cx="2855861" cy="68580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如何布置系统反馈驱动的学习环境</a:t>
            </a:r>
            <a:r>
              <a:rPr lang="en-US" altLang="zh-CN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515CC68-1360-4085-B1AA-750CD098C1CD}"/>
              </a:ext>
            </a:extLst>
          </p:cNvPr>
          <p:cNvSpPr/>
          <p:nvPr/>
        </p:nvSpPr>
        <p:spPr>
          <a:xfrm>
            <a:off x="510595" y="4690703"/>
            <a:ext cx="2743200" cy="68580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针对场景的模型超参调优？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272665-EAE5-428B-AE67-367D8D41238B}"/>
              </a:ext>
            </a:extLst>
          </p:cNvPr>
          <p:cNvSpPr/>
          <p:nvPr/>
        </p:nvSpPr>
        <p:spPr>
          <a:xfrm>
            <a:off x="1259921" y="1831167"/>
            <a:ext cx="4767979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580AAB-4145-4488-ACE9-6F268B077A8C}"/>
              </a:ext>
            </a:extLst>
          </p:cNvPr>
          <p:cNvSpPr/>
          <p:nvPr/>
        </p:nvSpPr>
        <p:spPr>
          <a:xfrm>
            <a:off x="1275320" y="6154993"/>
            <a:ext cx="4767979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系统模型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68924-D907-40DD-94B0-17A3862EA791}"/>
              </a:ext>
            </a:extLst>
          </p:cNvPr>
          <p:cNvSpPr/>
          <p:nvPr/>
        </p:nvSpPr>
        <p:spPr>
          <a:xfrm>
            <a:off x="6227086" y="1833066"/>
            <a:ext cx="4865913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系统动态性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1A22E-14A0-4A4E-98F4-3E802B802171}"/>
              </a:ext>
            </a:extLst>
          </p:cNvPr>
          <p:cNvSpPr/>
          <p:nvPr/>
        </p:nvSpPr>
        <p:spPr>
          <a:xfrm>
            <a:off x="6227089" y="6154993"/>
            <a:ext cx="4865895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系统正确性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736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9" grpId="0" animBg="1"/>
      <p:bldP spid="3" grpId="0" animBg="1"/>
      <p:bldP spid="4" grpId="0" animBg="1"/>
      <p:bldP spid="24" grpId="0"/>
      <p:bldP spid="25" grpId="0"/>
      <p:bldP spid="27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979-40CB-49C7-AFBA-ABE361FC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“系统数据”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B868-256C-45B6-B28A-F62E050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系统评测可能需大量时间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比如：资料库的缓存需要暖机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研究课题：如何降低系统评测的次数（比如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exploration-exploitation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</a:p>
          <a:p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系统能输出大量的系统数据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zh-CN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RocksDB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有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50+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设定参数，能记录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100+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性能指标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研究课题：如何判断哪些系统数据需保留为训练数据集？</a:t>
            </a:r>
          </a:p>
          <a:p>
            <a:endParaRPr lang="zh-CN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系统数据可能会有噪声和异常值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zh-CN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比如：时间类性能指标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研究课题：如何学习系统的正常方差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279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C06E-F794-472A-A61D-1266B3FB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“系统模型”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9436-6499-4EEC-93DB-28D866F6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针对场景的模型超参调优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比如：模型的推断延迟，准确率，资源使用率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研究课题：自动机器学习（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AutoML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模型设计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比如：（非深度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深度）模型架构的选择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研究课题：自动机器学习（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AutoML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系统反馈驱动的学习环境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比如：线上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线下真实系统环境，仿真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模拟系统环境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研究课题：如何布置这些环境？如何迁移不同环境下学到得知识？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06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“Software Runs the World”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59E97-33AC-43D9-A5C3-FF0197B23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我们生活中常见的计算机系统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212E7D-31C8-49BD-8781-81104514E798}"/>
              </a:ext>
            </a:extLst>
          </p:cNvPr>
          <p:cNvCxnSpPr>
            <a:cxnSpLocks/>
          </p:cNvCxnSpPr>
          <p:nvPr/>
        </p:nvCxnSpPr>
        <p:spPr>
          <a:xfrm flipV="1">
            <a:off x="4066625" y="2670446"/>
            <a:ext cx="0" cy="374904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5F09CB-84A0-4646-9E7F-17E32B54175F}"/>
              </a:ext>
            </a:extLst>
          </p:cNvPr>
          <p:cNvCxnSpPr>
            <a:cxnSpLocks/>
          </p:cNvCxnSpPr>
          <p:nvPr/>
        </p:nvCxnSpPr>
        <p:spPr>
          <a:xfrm>
            <a:off x="3706960" y="6106717"/>
            <a:ext cx="566928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71C559-7076-4EC3-86A7-8D1D0D938795}"/>
              </a:ext>
            </a:extLst>
          </p:cNvPr>
          <p:cNvSpPr txBox="1"/>
          <p:nvPr/>
        </p:nvSpPr>
        <p:spPr>
          <a:xfrm>
            <a:off x="6807548" y="6135948"/>
            <a:ext cx="297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部署规模</a:t>
            </a:r>
            <a:endParaRPr lang="en-US" altLang="zh-CN" b="1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7C47B-43AB-4CD5-98AB-0AED7D5E928A}"/>
              </a:ext>
            </a:extLst>
          </p:cNvPr>
          <p:cNvSpPr txBox="1"/>
          <p:nvPr/>
        </p:nvSpPr>
        <p:spPr>
          <a:xfrm>
            <a:off x="2179179" y="3055687"/>
            <a:ext cx="187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设备</a:t>
            </a:r>
            <a:r>
              <a:rPr lang="zh-TW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</a:t>
            </a:r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与算力</a:t>
            </a:r>
            <a:endParaRPr lang="en-US" b="1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AB797F3-A76A-436A-A26E-15AD3CF5BD0E}"/>
              </a:ext>
            </a:extLst>
          </p:cNvPr>
          <p:cNvSpPr/>
          <p:nvPr/>
        </p:nvSpPr>
        <p:spPr>
          <a:xfrm>
            <a:off x="4259526" y="2808098"/>
            <a:ext cx="1447790" cy="1810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个人电脑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6AD0FE4-FACD-42FD-AB6F-666B503908DC}"/>
              </a:ext>
            </a:extLst>
          </p:cNvPr>
          <p:cNvSpPr/>
          <p:nvPr/>
        </p:nvSpPr>
        <p:spPr>
          <a:xfrm>
            <a:off x="4259525" y="4710926"/>
            <a:ext cx="1447791" cy="1327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个人移动设备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4A63D74-F10D-428E-98E9-5A7DE2685719}"/>
              </a:ext>
            </a:extLst>
          </p:cNvPr>
          <p:cNvSpPr/>
          <p:nvPr/>
        </p:nvSpPr>
        <p:spPr>
          <a:xfrm>
            <a:off x="5770254" y="2840638"/>
            <a:ext cx="3223670" cy="2146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分布系统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C990AAD-F02A-4876-B1D0-5BC01A781919}"/>
              </a:ext>
            </a:extLst>
          </p:cNvPr>
          <p:cNvSpPr/>
          <p:nvPr/>
        </p:nvSpPr>
        <p:spPr>
          <a:xfrm>
            <a:off x="5770254" y="5039270"/>
            <a:ext cx="3223670" cy="1000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物联网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665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8E94-4A1D-4D12-88FB-1641C57F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“系统动态性”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988D-7E9A-494F-BD0F-7810407B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/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系统负载会随着时间而变化？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比如：用户搜索关键字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 终身学习，增量学习，迁移学习</a:t>
            </a:r>
            <a:endParaRPr lang="en-US" altLang="zh-CN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系统的软件和硬件架构部署会随着时间而变化？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比如：多租户伺服器，系统横向扩展，软件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硬件升级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 针对机器学习的系统抽象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063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A87A-11B2-425D-A33F-D75FBAE2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“系统正确性”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B7E4-9AF6-4717-88CD-88139C75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模型对系统正确性的影响</a:t>
            </a:r>
            <a:r>
              <a:rPr lang="en-US" altLang="zh-CN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比如：模型推断结果的不确定性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研究课题：模型测试和验证，模型可解释性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的激进性</a:t>
            </a:r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对系统的稳定性的影响？</a:t>
            </a:r>
            <a:endParaRPr lang="en-US" altLang="zh-CN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比如：频繁的改动系统设定可能造成系统无法处于稳定状态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研究课题：人机回圈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人机回圈</a:t>
            </a:r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？</a:t>
            </a:r>
            <a:endParaRPr lang="en-US" altLang="zh-CN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比如：专家的经验可能存在偏差和误差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研究课题：如何采样专家的经验？</a:t>
            </a:r>
            <a:endParaRPr lang="en-US" altLang="zh-CN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7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利用人工智能来优化计算机系统不只是选取模型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系统数据” 问题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系统模型” 问题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“系统动态性” 问题</a:t>
            </a: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系统正确性” 问题</a:t>
            </a: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利用自动化机器学习的思维来帮助系统工程师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一套针对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AI-for-Systems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的方法论，框架，和工具链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7298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0488-688F-442F-A69E-0CFAA0E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课程主要</a:t>
            </a:r>
            <a:r>
              <a:rPr lang="zh-CN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内容回顾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3C32-756C-4203-B8CD-804A8B75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现代系统带来的挑战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应用人工智能来优化现代系统的案例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0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1978-8ADA-46B9-A012-478FD50E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系统设计与运维充满了决策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9BEC-2802-4125-BCA8-8543F0D2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软件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编译器的策略，操作系统的作业调度策略，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高速缓存</a:t>
            </a:r>
            <a:r>
              <a:rPr lang="zh-CN" altLang="en-US" dirty="0">
                <a:solidFill>
                  <a:srgbClr val="3333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里的置换算法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，分布系统里</a:t>
            </a:r>
            <a:r>
              <a:rPr lang="zh-CN" altLang="en-US" dirty="0">
                <a:solidFill>
                  <a:srgbClr val="3333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资源的分配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 系统参数的调优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网路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TCP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参数调优 （如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window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的大小），数据压缩策略，网路品质的预测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硬件与架构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电路布局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，数据中心温度与湿度的预测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44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2BA15-6840-4840-A43B-D21DD50B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规模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和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动态性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提高了系统复杂度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42FD1-4FC7-43C8-AECC-3825076E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规模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的维度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一个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的组成可以有多个子系统，子服务，和子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组件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每个系统可能分布在上千个服务器上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动态性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的维度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系统负载：譬如，用户搜索关键字随着时间而变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操作环境：譬如，软件每星期更新，基础架构每月更新，硬件规格每年更新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0B87A-1F99-471B-86FF-17422EB5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80" y="3105478"/>
            <a:ext cx="6341439" cy="16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2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4A69-88E8-4141-80CD-7950B987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系统复杂度</a:t>
            </a:r>
            <a:r>
              <a:rPr lang="zh-CN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已经超出了</a:t>
            </a:r>
            <a:br>
              <a:rPr lang="en-US" altLang="zh-CN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系统工程师的理解和能力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D977-97AB-4CAC-886B-0D9103ED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人力资源的增长速度跟不上系统规模的增长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缺乏资深的系统工程师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人的知识与经验的传播需要大量的时间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大规模的系统能输出大量的系统数据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数据源：软件，服务器硬件，网路</a:t>
            </a:r>
            <a:endParaRPr lang="en-US" altLang="zh-CN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系统的动态性需要工程师持续的维护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692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BA02-A9D7-4FE4-B03D-F3529099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系统设计和运维的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范式转移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E25AF-C6BD-4F8F-812F-9724C6FE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过去的</a:t>
            </a:r>
            <a:r>
              <a:rPr lang="zh-CN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计算机系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统相对容易理解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手写的算法或启发法，来对特定的场景，找到近似解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sz="20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No-free-lunch theorem</a:t>
            </a:r>
          </a:p>
          <a:p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但是，机器学习能帮我们更准确地建模系统复杂的行为</a:t>
            </a:r>
            <a:endParaRPr lang="en-US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机器学习擅长于探索和学习大规模数据里复杂的关系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基础硬件的提高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譬如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GPU)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，和机器学习工具的普及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譬如 </a:t>
            </a:r>
            <a:r>
              <a:rPr lang="en-US" altLang="zh-CN" sz="2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PyTorch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和 </a:t>
            </a:r>
            <a:r>
              <a:rPr lang="en-US" altLang="zh-CN" sz="2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Scipy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标注数据较易获取：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8909A-1BA7-4597-B1FC-51DEB443D7E0}"/>
              </a:ext>
            </a:extLst>
          </p:cNvPr>
          <p:cNvSpPr/>
          <p:nvPr/>
        </p:nvSpPr>
        <p:spPr>
          <a:xfrm>
            <a:off x="838200" y="4875736"/>
            <a:ext cx="3018181" cy="966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输入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设定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环境变数</a:t>
            </a:r>
            <a:endParaRPr lang="zh-TW" altLang="en-US" sz="20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16BAC1-C457-4990-B787-5215C0C7ACC5}"/>
              </a:ext>
            </a:extLst>
          </p:cNvPr>
          <p:cNvSpPr/>
          <p:nvPr/>
        </p:nvSpPr>
        <p:spPr>
          <a:xfrm>
            <a:off x="4672752" y="5123591"/>
            <a:ext cx="2816007" cy="47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endParaRPr 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4D690C-9AA9-49E2-B2CA-E330B5A1425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56381" y="5359036"/>
            <a:ext cx="816371" cy="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43C5D2-6DB0-4503-BE11-6DA092A2F6A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488759" y="5359036"/>
            <a:ext cx="789967" cy="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A047DF7-A2B1-4934-AA4C-406039469815}"/>
              </a:ext>
            </a:extLst>
          </p:cNvPr>
          <p:cNvSpPr/>
          <p:nvPr/>
        </p:nvSpPr>
        <p:spPr>
          <a:xfrm>
            <a:off x="8278726" y="4925310"/>
            <a:ext cx="3075073" cy="86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系统输出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指標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US" sz="20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5F5E57-7834-40DF-8F9B-EF76F0BDFBF9}"/>
              </a:ext>
            </a:extLst>
          </p:cNvPr>
          <p:cNvSpPr/>
          <p:nvPr/>
        </p:nvSpPr>
        <p:spPr>
          <a:xfrm>
            <a:off x="4672751" y="5842336"/>
            <a:ext cx="2816007" cy="47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机器学习模型</a:t>
            </a:r>
            <a:endParaRPr 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2E18D0-4292-4D38-AAC8-D71DF17AB5B5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 rot="16200000" flipH="1">
            <a:off x="3392299" y="4797328"/>
            <a:ext cx="235445" cy="2325460"/>
          </a:xfrm>
          <a:prstGeom prst="bentConnector2">
            <a:avLst/>
          </a:prstGeom>
          <a:ln>
            <a:prstDash val="lgDash"/>
            <a:headEnd type="none" w="lg" len="med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96FDF34-06F2-411F-BB6D-F312B7A5F4EA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8510002" y="4771519"/>
            <a:ext cx="285019" cy="2327505"/>
          </a:xfrm>
          <a:prstGeom prst="bentConnector2">
            <a:avLst/>
          </a:prstGeom>
          <a:ln>
            <a:prstDash val="lgDash"/>
            <a:headEnd type="none" w="lg" len="med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C70066-47E9-428A-9BA8-C573A112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74" y="5892267"/>
            <a:ext cx="365760" cy="3657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9F6A14E-0FB7-43D1-AB8E-7A05CB4A5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99" y="5174533"/>
            <a:ext cx="365760" cy="3657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51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3CA-A6A8-4EE5-BE03-AA69A821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3ECD-0C7B-4541-8B5D-E28C1C48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系统的复杂越大，系统工程师就越难总结出客观存在的系统行为规律</a:t>
            </a:r>
            <a:endParaRPr lang="en-US" altLang="zh-CN" b="1" i="0" dirty="0">
              <a:solidFill>
                <a:srgbClr val="191919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solidFill>
                <a:srgbClr val="191919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机器学习可以从海量的系统数据中归纳总结出其内在规律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529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60F8-9844-4684-98BB-A3134F02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AI-for-Systems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实现的方式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4465-7AB4-4D96-BC7B-F70590B56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替代现有的系统决策策略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增强现有的系统决策策略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102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0.8|30.2|15.7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5|1.8|2.2|13.8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211a75349d474192a83293b51c02f1ad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2b61fd7413e95be273c0adab13d28834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26B9398E-42A5-43C5-9601-6BCC08C43CB8}"/>
</file>

<file path=customXml/itemProps2.xml><?xml version="1.0" encoding="utf-8"?>
<ds:datastoreItem xmlns:ds="http://schemas.openxmlformats.org/officeDocument/2006/customXml" ds:itemID="{B17F1884-8B72-49BD-9BAA-B42137A1FBA6}"/>
</file>

<file path=customXml/itemProps3.xml><?xml version="1.0" encoding="utf-8"?>
<ds:datastoreItem xmlns:ds="http://schemas.openxmlformats.org/officeDocument/2006/customXml" ds:itemID="{2B5FE49F-218F-4207-9511-E7464950B92A}"/>
</file>

<file path=docProps/app.xml><?xml version="1.0" encoding="utf-8"?>
<Properties xmlns="http://schemas.openxmlformats.org/officeDocument/2006/extended-properties" xmlns:vt="http://schemas.openxmlformats.org/officeDocument/2006/docPropsVTypes">
  <TotalTime>2657</TotalTime>
  <Words>4435</Words>
  <Application>Microsoft Office PowerPoint</Application>
  <PresentationFormat>Widescreen</PresentationFormat>
  <Paragraphs>387</Paragraphs>
  <Slides>33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Microsoft JhengHei UI</vt:lpstr>
      <vt:lpstr>PingFang SC</vt:lpstr>
      <vt:lpstr>Arial</vt:lpstr>
      <vt:lpstr>Arial</vt:lpstr>
      <vt:lpstr>Calibri</vt:lpstr>
      <vt:lpstr>Calibri Light</vt:lpstr>
      <vt:lpstr>Segoe UI</vt:lpstr>
      <vt:lpstr>Office Theme</vt:lpstr>
      <vt:lpstr>利用人工智能 来优化计算机系统 (AI-for-Systems)</vt:lpstr>
      <vt:lpstr>课程主要内容</vt:lpstr>
      <vt:lpstr>“Software Runs the World”</vt:lpstr>
      <vt:lpstr>系统设计与运维充满了决策</vt:lpstr>
      <vt:lpstr>规模和动态性提高了系统复杂度</vt:lpstr>
      <vt:lpstr>系统复杂度已经超出了 系统工程师的理解和能力</vt:lpstr>
      <vt:lpstr>系统设计和运维的范式转移</vt:lpstr>
      <vt:lpstr>小结 / 思考</vt:lpstr>
      <vt:lpstr>AI-for-Systems 实现的方式</vt:lpstr>
      <vt:lpstr>案例 1：数据库索引</vt:lpstr>
      <vt:lpstr>传统索引：B-Tree</vt:lpstr>
      <vt:lpstr>传统索引：B-Tree</vt:lpstr>
      <vt:lpstr>Learned Index</vt:lpstr>
      <vt:lpstr>Learned Index vs. B-tree 索引</vt:lpstr>
      <vt:lpstr>小结 / 思考</vt:lpstr>
      <vt:lpstr>案例 2：视频流传输优化</vt:lpstr>
      <vt:lpstr>视频流传输优化的难点</vt:lpstr>
      <vt:lpstr>Pensieve</vt:lpstr>
      <vt:lpstr>Pensieve</vt:lpstr>
      <vt:lpstr>小结 / 思考</vt:lpstr>
      <vt:lpstr>案例 3：系统选项与参数调优</vt:lpstr>
      <vt:lpstr>多维非线性的空间搜索问题</vt:lpstr>
      <vt:lpstr>Exploitation, Exploration, and Re-sampling</vt:lpstr>
      <vt:lpstr>Exploitation, Exploration, and Re-sampling</vt:lpstr>
      <vt:lpstr>小结 / 思考</vt:lpstr>
      <vt:lpstr>利用人工智能来优化计算机系统 不只是选取模型</vt:lpstr>
      <vt:lpstr>落地的考虑要素和痛点</vt:lpstr>
      <vt:lpstr>“系统数据” 问题</vt:lpstr>
      <vt:lpstr>“系统模型” 问题</vt:lpstr>
      <vt:lpstr>“系统动态性” 问题</vt:lpstr>
      <vt:lpstr>“系统正确性” 问题</vt:lpstr>
      <vt:lpstr>小结 / 思考</vt:lpstr>
      <vt:lpstr>课程主要内容回顾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Chieh-Jan Liang</dc:creator>
  <cp:lastModifiedBy>Mike Chieh-Jan Liang</cp:lastModifiedBy>
  <cp:revision>18</cp:revision>
  <dcterms:created xsi:type="dcterms:W3CDTF">2020-06-10T07:10:24Z</dcterms:created>
  <dcterms:modified xsi:type="dcterms:W3CDTF">2020-06-22T06:45:33Z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2020-06-10T07:10:29Z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eac25ca2-0fba-474f-99fb-9b54bd22583c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0x01010013E0C5D18F323645A98956133A02DCC7</vt:lpwstr>
  </property>
</Properties>
</file>